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9" r:id="rId5"/>
    <p:sldId id="4477" r:id="rId6"/>
    <p:sldId id="4478" r:id="rId7"/>
    <p:sldId id="4409" r:id="rId8"/>
    <p:sldId id="4410" r:id="rId9"/>
    <p:sldId id="4411" r:id="rId10"/>
    <p:sldId id="4412" r:id="rId11"/>
    <p:sldId id="4413" r:id="rId12"/>
    <p:sldId id="4415" r:id="rId13"/>
    <p:sldId id="4416" r:id="rId14"/>
    <p:sldId id="4424" r:id="rId15"/>
    <p:sldId id="4425" r:id="rId16"/>
    <p:sldId id="4426" r:id="rId17"/>
    <p:sldId id="4427" r:id="rId18"/>
    <p:sldId id="4428" r:id="rId19"/>
    <p:sldId id="4429" r:id="rId20"/>
    <p:sldId id="4430" r:id="rId21"/>
    <p:sldId id="4431" r:id="rId22"/>
    <p:sldId id="4432" r:id="rId23"/>
    <p:sldId id="4433" r:id="rId24"/>
    <p:sldId id="4436" r:id="rId25"/>
    <p:sldId id="4442" r:id="rId26"/>
    <p:sldId id="44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E4071-FF51-632F-6DC7-BC1CEE3606F4}" name="Michael Berkshire" initials="MB" userId="S::michael.berkshire@datumrpo.com::979e1cc8-4b2d-4c1a-99c2-01f55e2c9b5a" providerId="AD"/>
  <p188:author id="{6E59C1BE-C3E8-78CB-954B-09E950B0F822}" name="Tina Hogan" initials="TH" userId="S::Tina.Hogan@Staffline.co.uk::94b78a3d-59f3-4279-a1ef-6f4ad22d56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Hogan" userId="94b78a3d-59f3-4279-a1ef-6f4ad22d56cf" providerId="ADAL" clId="{614C60E2-F577-47F2-AC15-0E2B6D1FC228}"/>
    <pc:docChg chg="addSld delSld modSld">
      <pc:chgData name="Tina Hogan" userId="94b78a3d-59f3-4279-a1ef-6f4ad22d56cf" providerId="ADAL" clId="{614C60E2-F577-47F2-AC15-0E2B6D1FC228}" dt="2022-11-10T15:33:22.014" v="13" actId="1076"/>
      <pc:docMkLst>
        <pc:docMk/>
      </pc:docMkLst>
      <pc:sldChg chg="del">
        <pc:chgData name="Tina Hogan" userId="94b78a3d-59f3-4279-a1ef-6f4ad22d56cf" providerId="ADAL" clId="{614C60E2-F577-47F2-AC15-0E2B6D1FC228}" dt="2022-11-10T15:33:02.623" v="7" actId="47"/>
        <pc:sldMkLst>
          <pc:docMk/>
          <pc:sldMk cId="1084686078" sldId="4276"/>
        </pc:sldMkLst>
      </pc:sldChg>
      <pc:sldChg chg="del">
        <pc:chgData name="Tina Hogan" userId="94b78a3d-59f3-4279-a1ef-6f4ad22d56cf" providerId="ADAL" clId="{614C60E2-F577-47F2-AC15-0E2B6D1FC228}" dt="2022-11-10T15:33:02.623" v="7" actId="47"/>
        <pc:sldMkLst>
          <pc:docMk/>
          <pc:sldMk cId="1483976558" sldId="4291"/>
        </pc:sldMkLst>
      </pc:sldChg>
      <pc:sldChg chg="del">
        <pc:chgData name="Tina Hogan" userId="94b78a3d-59f3-4279-a1ef-6f4ad22d56cf" providerId="ADAL" clId="{614C60E2-F577-47F2-AC15-0E2B6D1FC228}" dt="2022-11-10T15:33:02.623" v="7" actId="47"/>
        <pc:sldMkLst>
          <pc:docMk/>
          <pc:sldMk cId="1903361043" sldId="4292"/>
        </pc:sldMkLst>
      </pc:sldChg>
      <pc:sldChg chg="del">
        <pc:chgData name="Tina Hogan" userId="94b78a3d-59f3-4279-a1ef-6f4ad22d56cf" providerId="ADAL" clId="{614C60E2-F577-47F2-AC15-0E2B6D1FC228}" dt="2022-11-10T15:33:02.623" v="7" actId="47"/>
        <pc:sldMkLst>
          <pc:docMk/>
          <pc:sldMk cId="105612737" sldId="4293"/>
        </pc:sldMkLst>
      </pc:sldChg>
      <pc:sldChg chg="del">
        <pc:chgData name="Tina Hogan" userId="94b78a3d-59f3-4279-a1ef-6f4ad22d56cf" providerId="ADAL" clId="{614C60E2-F577-47F2-AC15-0E2B6D1FC228}" dt="2022-11-10T11:14:33.583" v="0" actId="47"/>
        <pc:sldMkLst>
          <pc:docMk/>
          <pc:sldMk cId="2211227831" sldId="4339"/>
        </pc:sldMkLst>
      </pc:sldChg>
      <pc:sldChg chg="del">
        <pc:chgData name="Tina Hogan" userId="94b78a3d-59f3-4279-a1ef-6f4ad22d56cf" providerId="ADAL" clId="{614C60E2-F577-47F2-AC15-0E2B6D1FC228}" dt="2022-11-10T11:14:33.804" v="1" actId="47"/>
        <pc:sldMkLst>
          <pc:docMk/>
          <pc:sldMk cId="2969901143" sldId="4364"/>
        </pc:sldMkLst>
      </pc:sldChg>
      <pc:sldChg chg="del">
        <pc:chgData name="Tina Hogan" userId="94b78a3d-59f3-4279-a1ef-6f4ad22d56cf" providerId="ADAL" clId="{614C60E2-F577-47F2-AC15-0E2B6D1FC228}" dt="2022-11-10T11:14:34.291" v="2" actId="47"/>
        <pc:sldMkLst>
          <pc:docMk/>
          <pc:sldMk cId="2289250859" sldId="4366"/>
        </pc:sldMkLst>
      </pc:sldChg>
      <pc:sldChg chg="del">
        <pc:chgData name="Tina Hogan" userId="94b78a3d-59f3-4279-a1ef-6f4ad22d56cf" providerId="ADAL" clId="{614C60E2-F577-47F2-AC15-0E2B6D1FC228}" dt="2022-11-10T11:14:34.291" v="3" actId="47"/>
        <pc:sldMkLst>
          <pc:docMk/>
          <pc:sldMk cId="185804720" sldId="4367"/>
        </pc:sldMkLst>
      </pc:sldChg>
      <pc:sldChg chg="del">
        <pc:chgData name="Tina Hogan" userId="94b78a3d-59f3-4279-a1ef-6f4ad22d56cf" providerId="ADAL" clId="{614C60E2-F577-47F2-AC15-0E2B6D1FC228}" dt="2022-11-10T11:14:34.554" v="4" actId="47"/>
        <pc:sldMkLst>
          <pc:docMk/>
          <pc:sldMk cId="1480733397" sldId="4369"/>
        </pc:sldMkLst>
      </pc:sldChg>
      <pc:sldChg chg="del">
        <pc:chgData name="Tina Hogan" userId="94b78a3d-59f3-4279-a1ef-6f4ad22d56cf" providerId="ADAL" clId="{614C60E2-F577-47F2-AC15-0E2B6D1FC228}" dt="2022-11-10T11:14:35.101" v="5" actId="47"/>
        <pc:sldMkLst>
          <pc:docMk/>
          <pc:sldMk cId="4157738776" sldId="4370"/>
        </pc:sldMkLst>
      </pc:sldChg>
      <pc:sldChg chg="del">
        <pc:chgData name="Tina Hogan" userId="94b78a3d-59f3-4279-a1ef-6f4ad22d56cf" providerId="ADAL" clId="{614C60E2-F577-47F2-AC15-0E2B6D1FC228}" dt="2022-11-10T11:14:36.116" v="6" actId="47"/>
        <pc:sldMkLst>
          <pc:docMk/>
          <pc:sldMk cId="2161096078" sldId="4371"/>
        </pc:sldMkLst>
      </pc:sldChg>
      <pc:sldChg chg="del">
        <pc:chgData name="Tina Hogan" userId="94b78a3d-59f3-4279-a1ef-6f4ad22d56cf" providerId="ADAL" clId="{614C60E2-F577-47F2-AC15-0E2B6D1FC228}" dt="2022-11-10T15:33:02.623" v="7" actId="47"/>
        <pc:sldMkLst>
          <pc:docMk/>
          <pc:sldMk cId="1210402080" sldId="4387"/>
        </pc:sldMkLst>
      </pc:sldChg>
      <pc:sldChg chg="del">
        <pc:chgData name="Tina Hogan" userId="94b78a3d-59f3-4279-a1ef-6f4ad22d56cf" providerId="ADAL" clId="{614C60E2-F577-47F2-AC15-0E2B6D1FC228}" dt="2022-11-10T15:33:02.623" v="7" actId="47"/>
        <pc:sldMkLst>
          <pc:docMk/>
          <pc:sldMk cId="1530051023" sldId="4388"/>
        </pc:sldMkLst>
      </pc:sldChg>
      <pc:sldChg chg="del">
        <pc:chgData name="Tina Hogan" userId="94b78a3d-59f3-4279-a1ef-6f4ad22d56cf" providerId="ADAL" clId="{614C60E2-F577-47F2-AC15-0E2B6D1FC228}" dt="2022-11-10T15:33:02.623" v="7" actId="47"/>
        <pc:sldMkLst>
          <pc:docMk/>
          <pc:sldMk cId="21838310" sldId="4389"/>
        </pc:sldMkLst>
      </pc:sldChg>
      <pc:sldChg chg="del">
        <pc:chgData name="Tina Hogan" userId="94b78a3d-59f3-4279-a1ef-6f4ad22d56cf" providerId="ADAL" clId="{614C60E2-F577-47F2-AC15-0E2B6D1FC228}" dt="2022-11-10T15:33:02.623" v="7" actId="47"/>
        <pc:sldMkLst>
          <pc:docMk/>
          <pc:sldMk cId="1566933552" sldId="4390"/>
        </pc:sldMkLst>
      </pc:sldChg>
      <pc:sldChg chg="del">
        <pc:chgData name="Tina Hogan" userId="94b78a3d-59f3-4279-a1ef-6f4ad22d56cf" providerId="ADAL" clId="{614C60E2-F577-47F2-AC15-0E2B6D1FC228}" dt="2022-11-10T15:33:02.623" v="7" actId="47"/>
        <pc:sldMkLst>
          <pc:docMk/>
          <pc:sldMk cId="2793964745" sldId="4391"/>
        </pc:sldMkLst>
      </pc:sldChg>
      <pc:sldChg chg="del">
        <pc:chgData name="Tina Hogan" userId="94b78a3d-59f3-4279-a1ef-6f4ad22d56cf" providerId="ADAL" clId="{614C60E2-F577-47F2-AC15-0E2B6D1FC228}" dt="2022-11-10T15:33:02.623" v="7" actId="47"/>
        <pc:sldMkLst>
          <pc:docMk/>
          <pc:sldMk cId="4289222249" sldId="4392"/>
        </pc:sldMkLst>
      </pc:sldChg>
      <pc:sldChg chg="del">
        <pc:chgData name="Tina Hogan" userId="94b78a3d-59f3-4279-a1ef-6f4ad22d56cf" providerId="ADAL" clId="{614C60E2-F577-47F2-AC15-0E2B6D1FC228}" dt="2022-11-10T15:33:02.623" v="7" actId="47"/>
        <pc:sldMkLst>
          <pc:docMk/>
          <pc:sldMk cId="4010091683" sldId="4393"/>
        </pc:sldMkLst>
      </pc:sldChg>
      <pc:sldChg chg="del">
        <pc:chgData name="Tina Hogan" userId="94b78a3d-59f3-4279-a1ef-6f4ad22d56cf" providerId="ADAL" clId="{614C60E2-F577-47F2-AC15-0E2B6D1FC228}" dt="2022-11-10T15:33:02.623" v="7" actId="47"/>
        <pc:sldMkLst>
          <pc:docMk/>
          <pc:sldMk cId="1757661250" sldId="4394"/>
        </pc:sldMkLst>
      </pc:sldChg>
      <pc:sldChg chg="del">
        <pc:chgData name="Tina Hogan" userId="94b78a3d-59f3-4279-a1ef-6f4ad22d56cf" providerId="ADAL" clId="{614C60E2-F577-47F2-AC15-0E2B6D1FC228}" dt="2022-11-10T15:33:02.623" v="7" actId="47"/>
        <pc:sldMkLst>
          <pc:docMk/>
          <pc:sldMk cId="728864531" sldId="4395"/>
        </pc:sldMkLst>
      </pc:sldChg>
      <pc:sldChg chg="del">
        <pc:chgData name="Tina Hogan" userId="94b78a3d-59f3-4279-a1ef-6f4ad22d56cf" providerId="ADAL" clId="{614C60E2-F577-47F2-AC15-0E2B6D1FC228}" dt="2022-11-10T15:33:02.623" v="7" actId="47"/>
        <pc:sldMkLst>
          <pc:docMk/>
          <pc:sldMk cId="393385328" sldId="4396"/>
        </pc:sldMkLst>
      </pc:sldChg>
      <pc:sldChg chg="del">
        <pc:chgData name="Tina Hogan" userId="94b78a3d-59f3-4279-a1ef-6f4ad22d56cf" providerId="ADAL" clId="{614C60E2-F577-47F2-AC15-0E2B6D1FC228}" dt="2022-11-10T15:33:02.623" v="7" actId="47"/>
        <pc:sldMkLst>
          <pc:docMk/>
          <pc:sldMk cId="2042814593" sldId="4399"/>
        </pc:sldMkLst>
      </pc:sldChg>
      <pc:sldChg chg="del">
        <pc:chgData name="Tina Hogan" userId="94b78a3d-59f3-4279-a1ef-6f4ad22d56cf" providerId="ADAL" clId="{614C60E2-F577-47F2-AC15-0E2B6D1FC228}" dt="2022-11-10T15:33:02.623" v="7" actId="47"/>
        <pc:sldMkLst>
          <pc:docMk/>
          <pc:sldMk cId="946176422" sldId="4400"/>
        </pc:sldMkLst>
      </pc:sldChg>
      <pc:sldChg chg="del">
        <pc:chgData name="Tina Hogan" userId="94b78a3d-59f3-4279-a1ef-6f4ad22d56cf" providerId="ADAL" clId="{614C60E2-F577-47F2-AC15-0E2B6D1FC228}" dt="2022-11-10T15:33:02.623" v="7" actId="47"/>
        <pc:sldMkLst>
          <pc:docMk/>
          <pc:sldMk cId="283981512" sldId="4401"/>
        </pc:sldMkLst>
      </pc:sldChg>
      <pc:sldChg chg="del">
        <pc:chgData name="Tina Hogan" userId="94b78a3d-59f3-4279-a1ef-6f4ad22d56cf" providerId="ADAL" clId="{614C60E2-F577-47F2-AC15-0E2B6D1FC228}" dt="2022-11-10T15:33:02.623" v="7" actId="47"/>
        <pc:sldMkLst>
          <pc:docMk/>
          <pc:sldMk cId="1921707304" sldId="4402"/>
        </pc:sldMkLst>
      </pc:sldChg>
      <pc:sldChg chg="del">
        <pc:chgData name="Tina Hogan" userId="94b78a3d-59f3-4279-a1ef-6f4ad22d56cf" providerId="ADAL" clId="{614C60E2-F577-47F2-AC15-0E2B6D1FC228}" dt="2022-11-10T15:33:02.623" v="7" actId="47"/>
        <pc:sldMkLst>
          <pc:docMk/>
          <pc:sldMk cId="1976228947" sldId="4405"/>
        </pc:sldMkLst>
      </pc:sldChg>
      <pc:sldChg chg="del">
        <pc:chgData name="Tina Hogan" userId="94b78a3d-59f3-4279-a1ef-6f4ad22d56cf" providerId="ADAL" clId="{614C60E2-F577-47F2-AC15-0E2B6D1FC228}" dt="2022-11-10T15:33:02.623" v="7" actId="47"/>
        <pc:sldMkLst>
          <pc:docMk/>
          <pc:sldMk cId="109058263" sldId="4406"/>
        </pc:sldMkLst>
      </pc:sldChg>
      <pc:sldChg chg="del">
        <pc:chgData name="Tina Hogan" userId="94b78a3d-59f3-4279-a1ef-6f4ad22d56cf" providerId="ADAL" clId="{614C60E2-F577-47F2-AC15-0E2B6D1FC228}" dt="2022-11-10T15:33:02.623" v="7" actId="47"/>
        <pc:sldMkLst>
          <pc:docMk/>
          <pc:sldMk cId="1641364433" sldId="4407"/>
        </pc:sldMkLst>
      </pc:sldChg>
      <pc:sldChg chg="del">
        <pc:chgData name="Tina Hogan" userId="94b78a3d-59f3-4279-a1ef-6f4ad22d56cf" providerId="ADAL" clId="{614C60E2-F577-47F2-AC15-0E2B6D1FC228}" dt="2022-11-10T15:33:02.623" v="7" actId="47"/>
        <pc:sldMkLst>
          <pc:docMk/>
          <pc:sldMk cId="787899063" sldId="4408"/>
        </pc:sldMkLst>
      </pc:sldChg>
      <pc:sldChg chg="modSp mod">
        <pc:chgData name="Tina Hogan" userId="94b78a3d-59f3-4279-a1ef-6f4ad22d56cf" providerId="ADAL" clId="{614C60E2-F577-47F2-AC15-0E2B6D1FC228}" dt="2022-11-10T15:33:13.683" v="11" actId="1076"/>
        <pc:sldMkLst>
          <pc:docMk/>
          <pc:sldMk cId="2111926959" sldId="4477"/>
        </pc:sldMkLst>
        <pc:spChg chg="mod">
          <ac:chgData name="Tina Hogan" userId="94b78a3d-59f3-4279-a1ef-6f4ad22d56cf" providerId="ADAL" clId="{614C60E2-F577-47F2-AC15-0E2B6D1FC228}" dt="2022-11-10T15:33:13.683" v="11" actId="1076"/>
          <ac:spMkLst>
            <pc:docMk/>
            <pc:sldMk cId="2111926959" sldId="4477"/>
            <ac:spMk id="8" creationId="{29D0116D-AB4A-41D7-A1F0-4EB0AF1F1A12}"/>
          </ac:spMkLst>
        </pc:spChg>
      </pc:sldChg>
      <pc:sldChg chg="modSp mod">
        <pc:chgData name="Tina Hogan" userId="94b78a3d-59f3-4279-a1ef-6f4ad22d56cf" providerId="ADAL" clId="{614C60E2-F577-47F2-AC15-0E2B6D1FC228}" dt="2022-11-10T15:33:22.014" v="13" actId="1076"/>
        <pc:sldMkLst>
          <pc:docMk/>
          <pc:sldMk cId="2103611942" sldId="4478"/>
        </pc:sldMkLst>
        <pc:spChg chg="mod">
          <ac:chgData name="Tina Hogan" userId="94b78a3d-59f3-4279-a1ef-6f4ad22d56cf" providerId="ADAL" clId="{614C60E2-F577-47F2-AC15-0E2B6D1FC228}" dt="2022-11-10T15:33:22.014" v="13" actId="1076"/>
          <ac:spMkLst>
            <pc:docMk/>
            <pc:sldMk cId="2103611942" sldId="4478"/>
            <ac:spMk id="8" creationId="{29D0116D-AB4A-41D7-A1F0-4EB0AF1F1A12}"/>
          </ac:spMkLst>
        </pc:spChg>
      </pc:sldChg>
      <pc:sldChg chg="new del">
        <pc:chgData name="Tina Hogan" userId="94b78a3d-59f3-4279-a1ef-6f4ad22d56cf" providerId="ADAL" clId="{614C60E2-F577-47F2-AC15-0E2B6D1FC228}" dt="2022-11-10T15:33:02.870" v="9" actId="47"/>
        <pc:sldMkLst>
          <pc:docMk/>
          <pc:sldMk cId="3645367281" sldId="44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F7C6A-EBE0-4330-8CAE-329A1A4609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EC00BC9-2535-4A13-820D-65C091593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DD5404-4474-42E3-A1B3-F514807479B2}" type="datetimeFigureOut">
              <a:rPr lang="en-GB" smtClean="0"/>
              <a:t>10/11/2022</a:t>
            </a:fld>
            <a:endParaRPr lang="en-GB"/>
          </a:p>
        </p:txBody>
      </p:sp>
      <p:sp>
        <p:nvSpPr>
          <p:cNvPr id="4" name="Footer Placeholder 3">
            <a:extLst>
              <a:ext uri="{FF2B5EF4-FFF2-40B4-BE49-F238E27FC236}">
                <a16:creationId xmlns:a16="http://schemas.microsoft.com/office/drawing/2014/main" id="{3AB28053-5CCD-407B-A44A-039BF19773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8070F95-BEB0-4070-9351-3B476D401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38003E-F6FD-4072-AB12-8E935A4EFAA8}" type="slidenum">
              <a:rPr lang="en-GB" smtClean="0"/>
              <a:t>‹#›</a:t>
            </a:fld>
            <a:endParaRPr lang="en-GB"/>
          </a:p>
        </p:txBody>
      </p:sp>
    </p:spTree>
    <p:extLst>
      <p:ext uri="{BB962C8B-B14F-4D97-AF65-F5344CB8AC3E}">
        <p14:creationId xmlns:p14="http://schemas.microsoft.com/office/powerpoint/2010/main" val="1544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BA69F-8434-421B-9DFB-2C901B945573}"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5B119-3D3D-4B4C-A882-65BD6A805EB5}" type="slidenum">
              <a:rPr lang="en-GB" smtClean="0"/>
              <a:t>‹#›</a:t>
            </a:fld>
            <a:endParaRPr lang="en-GB"/>
          </a:p>
        </p:txBody>
      </p:sp>
    </p:spTree>
    <p:extLst>
      <p:ext uri="{BB962C8B-B14F-4D97-AF65-F5344CB8AC3E}">
        <p14:creationId xmlns:p14="http://schemas.microsoft.com/office/powerpoint/2010/main" val="386662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4</a:t>
            </a:fld>
            <a:endParaRPr lang="en-GB"/>
          </a:p>
        </p:txBody>
      </p:sp>
    </p:spTree>
    <p:extLst>
      <p:ext uri="{BB962C8B-B14F-4D97-AF65-F5344CB8AC3E}">
        <p14:creationId xmlns:p14="http://schemas.microsoft.com/office/powerpoint/2010/main" val="72313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13</a:t>
            </a:fld>
            <a:endParaRPr lang="en-GB"/>
          </a:p>
        </p:txBody>
      </p:sp>
    </p:spTree>
    <p:extLst>
      <p:ext uri="{BB962C8B-B14F-4D97-AF65-F5344CB8AC3E}">
        <p14:creationId xmlns:p14="http://schemas.microsoft.com/office/powerpoint/2010/main" val="374651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14</a:t>
            </a:fld>
            <a:endParaRPr lang="en-GB"/>
          </a:p>
        </p:txBody>
      </p:sp>
    </p:spTree>
    <p:extLst>
      <p:ext uri="{BB962C8B-B14F-4D97-AF65-F5344CB8AC3E}">
        <p14:creationId xmlns:p14="http://schemas.microsoft.com/office/powerpoint/2010/main" val="201629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15</a:t>
            </a:fld>
            <a:endParaRPr lang="en-GB"/>
          </a:p>
        </p:txBody>
      </p:sp>
    </p:spTree>
    <p:extLst>
      <p:ext uri="{BB962C8B-B14F-4D97-AF65-F5344CB8AC3E}">
        <p14:creationId xmlns:p14="http://schemas.microsoft.com/office/powerpoint/2010/main" val="55722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16</a:t>
            </a:fld>
            <a:endParaRPr lang="en-GB"/>
          </a:p>
        </p:txBody>
      </p:sp>
    </p:spTree>
    <p:extLst>
      <p:ext uri="{BB962C8B-B14F-4D97-AF65-F5344CB8AC3E}">
        <p14:creationId xmlns:p14="http://schemas.microsoft.com/office/powerpoint/2010/main" val="414336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17</a:t>
            </a:fld>
            <a:endParaRPr lang="en-GB"/>
          </a:p>
        </p:txBody>
      </p:sp>
    </p:spTree>
    <p:extLst>
      <p:ext uri="{BB962C8B-B14F-4D97-AF65-F5344CB8AC3E}">
        <p14:creationId xmlns:p14="http://schemas.microsoft.com/office/powerpoint/2010/main" val="114959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18</a:t>
            </a:fld>
            <a:endParaRPr lang="en-GB"/>
          </a:p>
        </p:txBody>
      </p:sp>
    </p:spTree>
    <p:extLst>
      <p:ext uri="{BB962C8B-B14F-4D97-AF65-F5344CB8AC3E}">
        <p14:creationId xmlns:p14="http://schemas.microsoft.com/office/powerpoint/2010/main" val="1210812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19</a:t>
            </a:fld>
            <a:endParaRPr lang="en-GB"/>
          </a:p>
        </p:txBody>
      </p:sp>
    </p:spTree>
    <p:extLst>
      <p:ext uri="{BB962C8B-B14F-4D97-AF65-F5344CB8AC3E}">
        <p14:creationId xmlns:p14="http://schemas.microsoft.com/office/powerpoint/2010/main" val="48553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20</a:t>
            </a:fld>
            <a:endParaRPr lang="en-GB"/>
          </a:p>
        </p:txBody>
      </p:sp>
    </p:spTree>
    <p:extLst>
      <p:ext uri="{BB962C8B-B14F-4D97-AF65-F5344CB8AC3E}">
        <p14:creationId xmlns:p14="http://schemas.microsoft.com/office/powerpoint/2010/main" val="3433143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21</a:t>
            </a:fld>
            <a:endParaRPr lang="en-GB"/>
          </a:p>
        </p:txBody>
      </p:sp>
    </p:spTree>
    <p:extLst>
      <p:ext uri="{BB962C8B-B14F-4D97-AF65-F5344CB8AC3E}">
        <p14:creationId xmlns:p14="http://schemas.microsoft.com/office/powerpoint/2010/main" val="246303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22</a:t>
            </a:fld>
            <a:endParaRPr lang="en-GB"/>
          </a:p>
        </p:txBody>
      </p:sp>
    </p:spTree>
    <p:extLst>
      <p:ext uri="{BB962C8B-B14F-4D97-AF65-F5344CB8AC3E}">
        <p14:creationId xmlns:p14="http://schemas.microsoft.com/office/powerpoint/2010/main" val="404410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5</a:t>
            </a:fld>
            <a:endParaRPr lang="en-GB"/>
          </a:p>
        </p:txBody>
      </p:sp>
    </p:spTree>
    <p:extLst>
      <p:ext uri="{BB962C8B-B14F-4D97-AF65-F5344CB8AC3E}">
        <p14:creationId xmlns:p14="http://schemas.microsoft.com/office/powerpoint/2010/main" val="321722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23</a:t>
            </a:fld>
            <a:endParaRPr lang="en-GB"/>
          </a:p>
        </p:txBody>
      </p:sp>
    </p:spTree>
    <p:extLst>
      <p:ext uri="{BB962C8B-B14F-4D97-AF65-F5344CB8AC3E}">
        <p14:creationId xmlns:p14="http://schemas.microsoft.com/office/powerpoint/2010/main" val="15543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6</a:t>
            </a:fld>
            <a:endParaRPr lang="en-GB"/>
          </a:p>
        </p:txBody>
      </p:sp>
    </p:spTree>
    <p:extLst>
      <p:ext uri="{BB962C8B-B14F-4D97-AF65-F5344CB8AC3E}">
        <p14:creationId xmlns:p14="http://schemas.microsoft.com/office/powerpoint/2010/main" val="179446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7</a:t>
            </a:fld>
            <a:endParaRPr lang="en-GB"/>
          </a:p>
        </p:txBody>
      </p:sp>
    </p:spTree>
    <p:extLst>
      <p:ext uri="{BB962C8B-B14F-4D97-AF65-F5344CB8AC3E}">
        <p14:creationId xmlns:p14="http://schemas.microsoft.com/office/powerpoint/2010/main" val="122341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8</a:t>
            </a:fld>
            <a:endParaRPr lang="en-GB"/>
          </a:p>
        </p:txBody>
      </p:sp>
    </p:spTree>
    <p:extLst>
      <p:ext uri="{BB962C8B-B14F-4D97-AF65-F5344CB8AC3E}">
        <p14:creationId xmlns:p14="http://schemas.microsoft.com/office/powerpoint/2010/main" val="252603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9</a:t>
            </a:fld>
            <a:endParaRPr lang="en-GB"/>
          </a:p>
        </p:txBody>
      </p:sp>
    </p:spTree>
    <p:extLst>
      <p:ext uri="{BB962C8B-B14F-4D97-AF65-F5344CB8AC3E}">
        <p14:creationId xmlns:p14="http://schemas.microsoft.com/office/powerpoint/2010/main" val="266565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10</a:t>
            </a:fld>
            <a:endParaRPr lang="en-GB"/>
          </a:p>
        </p:txBody>
      </p:sp>
    </p:spTree>
    <p:extLst>
      <p:ext uri="{BB962C8B-B14F-4D97-AF65-F5344CB8AC3E}">
        <p14:creationId xmlns:p14="http://schemas.microsoft.com/office/powerpoint/2010/main" val="327511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11</a:t>
            </a:fld>
            <a:endParaRPr lang="en-GB"/>
          </a:p>
        </p:txBody>
      </p:sp>
    </p:spTree>
    <p:extLst>
      <p:ext uri="{BB962C8B-B14F-4D97-AF65-F5344CB8AC3E}">
        <p14:creationId xmlns:p14="http://schemas.microsoft.com/office/powerpoint/2010/main" val="204724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12</a:t>
            </a:fld>
            <a:endParaRPr lang="en-GB"/>
          </a:p>
        </p:txBody>
      </p:sp>
    </p:spTree>
    <p:extLst>
      <p:ext uri="{BB962C8B-B14F-4D97-AF65-F5344CB8AC3E}">
        <p14:creationId xmlns:p14="http://schemas.microsoft.com/office/powerpoint/2010/main" val="263556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D41C-4B88-4C00-8068-A7EDD5B175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F268E3-85E4-41B9-946F-F3B7610D61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5BA3B9-12C6-49B1-8DC6-82549F8B16C8}"/>
              </a:ext>
            </a:extLst>
          </p:cNvPr>
          <p:cNvSpPr>
            <a:spLocks noGrp="1"/>
          </p:cNvSpPr>
          <p:nvPr>
            <p:ph type="dt" sz="half" idx="10"/>
          </p:nvPr>
        </p:nvSpPr>
        <p:spPr>
          <a:xfrm>
            <a:off x="838200" y="6356350"/>
            <a:ext cx="2743200" cy="365125"/>
          </a:xfrm>
          <a:prstGeom prst="rect">
            <a:avLst/>
          </a:prstGeom>
        </p:spPr>
        <p:txBody>
          <a:bodyPr/>
          <a:lstStyle/>
          <a:p>
            <a:fld id="{C4C9DE45-037C-4E5D-90F2-ECEA68B69228}" type="datetime1">
              <a:rPr lang="en-GB" smtClean="0"/>
              <a:t>10/11/2022</a:t>
            </a:fld>
            <a:endParaRPr lang="en-GB"/>
          </a:p>
        </p:txBody>
      </p:sp>
      <p:sp>
        <p:nvSpPr>
          <p:cNvPr id="5" name="Footer Placeholder 4">
            <a:extLst>
              <a:ext uri="{FF2B5EF4-FFF2-40B4-BE49-F238E27FC236}">
                <a16:creationId xmlns:a16="http://schemas.microsoft.com/office/drawing/2014/main" id="{B61C0C11-24BD-413E-A044-409121B355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BED550A-A20B-4F89-B8F3-77EB1FA4A858}"/>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2294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40B-388A-47F2-9F30-402213A5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162457-1335-43A9-8E76-3A5523D9E1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8F301D-894C-49F6-B80E-8882701A3C83}"/>
              </a:ext>
            </a:extLst>
          </p:cNvPr>
          <p:cNvSpPr>
            <a:spLocks noGrp="1"/>
          </p:cNvSpPr>
          <p:nvPr>
            <p:ph type="dt" sz="half" idx="10"/>
          </p:nvPr>
        </p:nvSpPr>
        <p:spPr>
          <a:xfrm>
            <a:off x="838200" y="6356350"/>
            <a:ext cx="2743200" cy="365125"/>
          </a:xfrm>
          <a:prstGeom prst="rect">
            <a:avLst/>
          </a:prstGeom>
        </p:spPr>
        <p:txBody>
          <a:bodyPr/>
          <a:lstStyle/>
          <a:p>
            <a:fld id="{F6BB54C6-E302-4644-B10A-B1E753C59C17}" type="datetime1">
              <a:rPr lang="en-GB" smtClean="0"/>
              <a:t>10/11/2022</a:t>
            </a:fld>
            <a:endParaRPr lang="en-GB"/>
          </a:p>
        </p:txBody>
      </p:sp>
      <p:sp>
        <p:nvSpPr>
          <p:cNvPr id="5" name="Footer Placeholder 4">
            <a:extLst>
              <a:ext uri="{FF2B5EF4-FFF2-40B4-BE49-F238E27FC236}">
                <a16:creationId xmlns:a16="http://schemas.microsoft.com/office/drawing/2014/main" id="{43B5633D-766F-48D1-A7D2-BEDC292CD2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09503F2-D4E4-496E-91D3-2FAA1AD7DB95}"/>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40729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8090C-825A-4E98-B106-69055C51FF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5E3B5-63EB-4984-88C7-B61A77A075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C3049-44D0-44A7-B5C8-6E95A56D8A83}"/>
              </a:ext>
            </a:extLst>
          </p:cNvPr>
          <p:cNvSpPr>
            <a:spLocks noGrp="1"/>
          </p:cNvSpPr>
          <p:nvPr>
            <p:ph type="dt" sz="half" idx="10"/>
          </p:nvPr>
        </p:nvSpPr>
        <p:spPr>
          <a:xfrm>
            <a:off x="838200" y="6356350"/>
            <a:ext cx="2743200" cy="365125"/>
          </a:xfrm>
          <a:prstGeom prst="rect">
            <a:avLst/>
          </a:prstGeom>
        </p:spPr>
        <p:txBody>
          <a:bodyPr/>
          <a:lstStyle/>
          <a:p>
            <a:fld id="{0C9E007E-1945-47EB-A105-47C64D54E951}" type="datetime1">
              <a:rPr lang="en-GB" smtClean="0"/>
              <a:t>10/11/2022</a:t>
            </a:fld>
            <a:endParaRPr lang="en-GB"/>
          </a:p>
        </p:txBody>
      </p:sp>
      <p:sp>
        <p:nvSpPr>
          <p:cNvPr id="5" name="Footer Placeholder 4">
            <a:extLst>
              <a:ext uri="{FF2B5EF4-FFF2-40B4-BE49-F238E27FC236}">
                <a16:creationId xmlns:a16="http://schemas.microsoft.com/office/drawing/2014/main" id="{937D5E7E-4492-415C-B06C-0BD6CCA0D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4B99EC8-C7B6-4A8B-B719-03DB9B80DCC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74935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9F8C1F1-98F2-4E3F-B518-B1911C38E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783616" y="2826934"/>
            <a:ext cx="8122923" cy="1722293"/>
          </a:xfrm>
          <a:prstGeom prst="rect">
            <a:avLst/>
          </a:prstGeom>
        </p:spPr>
      </p:pic>
      <p:sp>
        <p:nvSpPr>
          <p:cNvPr id="10" name="Title 1">
            <a:extLst>
              <a:ext uri="{FF2B5EF4-FFF2-40B4-BE49-F238E27FC236}">
                <a16:creationId xmlns:a16="http://schemas.microsoft.com/office/drawing/2014/main" id="{C03AF0D9-25F6-4A06-A818-68653AC90976}"/>
              </a:ext>
            </a:extLst>
          </p:cNvPr>
          <p:cNvSpPr>
            <a:spLocks noGrp="1"/>
          </p:cNvSpPr>
          <p:nvPr>
            <p:ph type="title" hasCustomPrompt="1"/>
          </p:nvPr>
        </p:nvSpPr>
        <p:spPr>
          <a:xfrm>
            <a:off x="669850" y="722093"/>
            <a:ext cx="7212291" cy="785715"/>
          </a:xfrm>
        </p:spPr>
        <p:txBody>
          <a:bodyPr lIns="0" tIns="0" rIns="0" bIns="0" anchor="t">
            <a:noAutofit/>
          </a:bodyPr>
          <a:lstStyle>
            <a:lvl1pPr>
              <a:defRPr sz="3200" b="1" i="0">
                <a:solidFill>
                  <a:srgbClr val="2D979F"/>
                </a:solidFill>
                <a:latin typeface="Calibri" panose="020F0502020204030204" pitchFamily="34" charset="0"/>
                <a:cs typeface="Calibri" panose="020F0502020204030204" pitchFamily="34" charset="0"/>
              </a:defRPr>
            </a:lvl1pPr>
          </a:lstStyle>
          <a:p>
            <a:r>
              <a:rPr lang="en-GB"/>
              <a:t>CLICK TO EDIT TITLE STYLE IN CAPS</a:t>
            </a:r>
          </a:p>
        </p:txBody>
      </p:sp>
      <p:sp>
        <p:nvSpPr>
          <p:cNvPr id="11" name="Content Placeholder 2">
            <a:extLst>
              <a:ext uri="{FF2B5EF4-FFF2-40B4-BE49-F238E27FC236}">
                <a16:creationId xmlns:a16="http://schemas.microsoft.com/office/drawing/2014/main" id="{D8FDF8E2-7CC6-44F3-A94C-DACED8ECD7E2}"/>
              </a:ext>
            </a:extLst>
          </p:cNvPr>
          <p:cNvSpPr>
            <a:spLocks noGrp="1"/>
          </p:cNvSpPr>
          <p:nvPr>
            <p:ph idx="1" hasCustomPrompt="1"/>
          </p:nvPr>
        </p:nvSpPr>
        <p:spPr>
          <a:xfrm>
            <a:off x="669850" y="2202101"/>
            <a:ext cx="7212291" cy="3423152"/>
          </a:xfrm>
        </p:spPr>
        <p:txBody>
          <a:bodyPr lIns="0" tIns="0" rIns="0" bIns="0">
            <a:noAutofit/>
          </a:bodyPr>
          <a:lstStyle>
            <a:lvl1pPr>
              <a:buClr>
                <a:srgbClr val="2D979F"/>
              </a:buClr>
              <a:defRPr sz="2000">
                <a:solidFill>
                  <a:srgbClr val="59676D"/>
                </a:solidFill>
              </a:defRPr>
            </a:lvl1pPr>
            <a:lvl2pPr>
              <a:buClr>
                <a:srgbClr val="2D979F"/>
              </a:buClr>
              <a:defRPr sz="1600">
                <a:solidFill>
                  <a:srgbClr val="59676D"/>
                </a:solidFill>
              </a:defRPr>
            </a:lvl2pPr>
            <a:lvl3pPr>
              <a:buClr>
                <a:srgbClr val="2D979F"/>
              </a:buClr>
              <a:defRPr sz="1400">
                <a:solidFill>
                  <a:srgbClr val="59676D"/>
                </a:solidFill>
              </a:defRPr>
            </a:lvl3pPr>
            <a:lvl4pPr>
              <a:buClr>
                <a:srgbClr val="2D979F"/>
              </a:buClr>
              <a:defRPr sz="1200">
                <a:solidFill>
                  <a:srgbClr val="59676D"/>
                </a:solidFill>
              </a:defRPr>
            </a:lvl4pPr>
            <a:lvl5pPr>
              <a:buClr>
                <a:srgbClr val="2D979F"/>
              </a:buClr>
              <a:defRPr sz="1200">
                <a:solidFill>
                  <a:srgbClr val="5967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098" name="Picture 2" descr="A picture containing text&#10;&#10;Description automatically generated">
            <a:extLst>
              <a:ext uri="{FF2B5EF4-FFF2-40B4-BE49-F238E27FC236}">
                <a16:creationId xmlns:a16="http://schemas.microsoft.com/office/drawing/2014/main" id="{79AE33F7-CA58-4C1F-8C96-E5BBE1F8550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213" y="6319546"/>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5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A58D-91F1-4BA5-8690-99069313F3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282C5-5BA2-4467-BB3F-9FDED4BADC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921C-CF72-4BE2-A112-EA843FD41A69}"/>
              </a:ext>
            </a:extLst>
          </p:cNvPr>
          <p:cNvSpPr>
            <a:spLocks noGrp="1"/>
          </p:cNvSpPr>
          <p:nvPr>
            <p:ph type="dt" sz="half" idx="10"/>
          </p:nvPr>
        </p:nvSpPr>
        <p:spPr>
          <a:xfrm>
            <a:off x="838200" y="6356350"/>
            <a:ext cx="2743200" cy="365125"/>
          </a:xfrm>
          <a:prstGeom prst="rect">
            <a:avLst/>
          </a:prstGeom>
        </p:spPr>
        <p:txBody>
          <a:bodyPr/>
          <a:lstStyle/>
          <a:p>
            <a:fld id="{E522429F-6AC5-4047-A4DB-624E2699C2AE}" type="datetime1">
              <a:rPr lang="en-GB" smtClean="0"/>
              <a:t>10/11/2022</a:t>
            </a:fld>
            <a:endParaRPr lang="en-GB"/>
          </a:p>
        </p:txBody>
      </p:sp>
      <p:sp>
        <p:nvSpPr>
          <p:cNvPr id="5" name="Footer Placeholder 4">
            <a:extLst>
              <a:ext uri="{FF2B5EF4-FFF2-40B4-BE49-F238E27FC236}">
                <a16:creationId xmlns:a16="http://schemas.microsoft.com/office/drawing/2014/main" id="{731F45FB-9BD9-4292-852B-AC379C63E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984C7E-8182-4A3B-AB8D-7909D561EC7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34880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986-1B7C-4C2E-B4E6-02F40ECCCD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D36BB-5433-4477-B075-80EA330DDB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5ED36-FC48-498F-BB93-3F8BBDE94876}"/>
              </a:ext>
            </a:extLst>
          </p:cNvPr>
          <p:cNvSpPr>
            <a:spLocks noGrp="1"/>
          </p:cNvSpPr>
          <p:nvPr>
            <p:ph type="dt" sz="half" idx="10"/>
          </p:nvPr>
        </p:nvSpPr>
        <p:spPr>
          <a:xfrm>
            <a:off x="838200" y="6356350"/>
            <a:ext cx="2743200" cy="365125"/>
          </a:xfrm>
          <a:prstGeom prst="rect">
            <a:avLst/>
          </a:prstGeom>
        </p:spPr>
        <p:txBody>
          <a:bodyPr/>
          <a:lstStyle/>
          <a:p>
            <a:fld id="{A08441DA-F3DD-4AC4-BFF8-E5BB4F6A7C69}" type="datetime1">
              <a:rPr lang="en-GB" smtClean="0"/>
              <a:t>10/11/2022</a:t>
            </a:fld>
            <a:endParaRPr lang="en-GB"/>
          </a:p>
        </p:txBody>
      </p:sp>
      <p:sp>
        <p:nvSpPr>
          <p:cNvPr id="5" name="Footer Placeholder 4">
            <a:extLst>
              <a:ext uri="{FF2B5EF4-FFF2-40B4-BE49-F238E27FC236}">
                <a16:creationId xmlns:a16="http://schemas.microsoft.com/office/drawing/2014/main" id="{304F566F-E69F-4EA6-B56B-1DFCD7C58C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746453D-5B48-489D-80A4-C2CCF6740E4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2051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A7F7-E09B-4363-9826-488A7AA97C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203DD-0704-40BB-A470-BD289CE851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57ADC4-E7C4-472C-AF9A-CAD05990745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6A04F-9CFC-45D4-BD49-FFDAF041CD70}"/>
              </a:ext>
            </a:extLst>
          </p:cNvPr>
          <p:cNvSpPr>
            <a:spLocks noGrp="1"/>
          </p:cNvSpPr>
          <p:nvPr>
            <p:ph type="dt" sz="half" idx="10"/>
          </p:nvPr>
        </p:nvSpPr>
        <p:spPr>
          <a:xfrm>
            <a:off x="838200" y="6356350"/>
            <a:ext cx="2743200" cy="365125"/>
          </a:xfrm>
          <a:prstGeom prst="rect">
            <a:avLst/>
          </a:prstGeom>
        </p:spPr>
        <p:txBody>
          <a:bodyPr/>
          <a:lstStyle/>
          <a:p>
            <a:fld id="{48D9CCEE-4767-4C7F-A4A0-9878CE1D4ADA}" type="datetime1">
              <a:rPr lang="en-GB" smtClean="0"/>
              <a:t>10/11/2022</a:t>
            </a:fld>
            <a:endParaRPr lang="en-GB"/>
          </a:p>
        </p:txBody>
      </p:sp>
      <p:sp>
        <p:nvSpPr>
          <p:cNvPr id="6" name="Footer Placeholder 5">
            <a:extLst>
              <a:ext uri="{FF2B5EF4-FFF2-40B4-BE49-F238E27FC236}">
                <a16:creationId xmlns:a16="http://schemas.microsoft.com/office/drawing/2014/main" id="{0545BC46-C820-46EA-8731-89A26AE281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B4DB0B-BDE4-44BC-89F1-2A58989885DF}"/>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4712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14B-CBFC-4508-8D4F-9884C63B01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B9FC8-626E-478E-8442-CEB0A40384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38E50-EE04-4064-BE34-502BB3008E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D2B1B-8509-4FD6-B8BE-2562C73965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0DDF0-FC38-473E-8928-4EF90D17E29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091CA1-8B42-44E5-9494-4A67AA80C3C4}"/>
              </a:ext>
            </a:extLst>
          </p:cNvPr>
          <p:cNvSpPr>
            <a:spLocks noGrp="1"/>
          </p:cNvSpPr>
          <p:nvPr>
            <p:ph type="dt" sz="half" idx="10"/>
          </p:nvPr>
        </p:nvSpPr>
        <p:spPr>
          <a:xfrm>
            <a:off x="838200" y="6356350"/>
            <a:ext cx="2743200" cy="365125"/>
          </a:xfrm>
          <a:prstGeom prst="rect">
            <a:avLst/>
          </a:prstGeom>
        </p:spPr>
        <p:txBody>
          <a:bodyPr/>
          <a:lstStyle/>
          <a:p>
            <a:fld id="{2C753A21-DBDE-4C49-A2EA-F8562BA7314D}" type="datetime1">
              <a:rPr lang="en-GB" smtClean="0"/>
              <a:t>10/11/2022</a:t>
            </a:fld>
            <a:endParaRPr lang="en-GB"/>
          </a:p>
        </p:txBody>
      </p:sp>
      <p:sp>
        <p:nvSpPr>
          <p:cNvPr id="8" name="Footer Placeholder 7">
            <a:extLst>
              <a:ext uri="{FF2B5EF4-FFF2-40B4-BE49-F238E27FC236}">
                <a16:creationId xmlns:a16="http://schemas.microsoft.com/office/drawing/2014/main" id="{B90AF55B-AD00-4365-ADD4-12C3320114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CBF01-F049-42FE-B3B4-C5E8695D16D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92850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E2B7-C659-49CD-AE7B-4C1032908E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33C43F-088A-480A-A357-553919D24AC0}"/>
              </a:ext>
            </a:extLst>
          </p:cNvPr>
          <p:cNvSpPr>
            <a:spLocks noGrp="1"/>
          </p:cNvSpPr>
          <p:nvPr>
            <p:ph type="dt" sz="half" idx="10"/>
          </p:nvPr>
        </p:nvSpPr>
        <p:spPr>
          <a:xfrm>
            <a:off x="838200" y="6356350"/>
            <a:ext cx="2743200" cy="365125"/>
          </a:xfrm>
          <a:prstGeom prst="rect">
            <a:avLst/>
          </a:prstGeom>
        </p:spPr>
        <p:txBody>
          <a:bodyPr/>
          <a:lstStyle/>
          <a:p>
            <a:fld id="{4603CE36-EFD4-4964-88CA-F71315190EF3}" type="datetime1">
              <a:rPr lang="en-GB" smtClean="0"/>
              <a:t>10/11/2022</a:t>
            </a:fld>
            <a:endParaRPr lang="en-GB"/>
          </a:p>
        </p:txBody>
      </p:sp>
      <p:sp>
        <p:nvSpPr>
          <p:cNvPr id="4" name="Footer Placeholder 3">
            <a:extLst>
              <a:ext uri="{FF2B5EF4-FFF2-40B4-BE49-F238E27FC236}">
                <a16:creationId xmlns:a16="http://schemas.microsoft.com/office/drawing/2014/main" id="{20123D94-BB7F-47F0-A7C1-7DEC224C69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6E33FA3-20B0-41E2-9E5A-0E1E63881D42}"/>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9849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B2A12-A936-4401-8F85-086F3DDEE6EB}"/>
              </a:ext>
            </a:extLst>
          </p:cNvPr>
          <p:cNvSpPr>
            <a:spLocks noGrp="1"/>
          </p:cNvSpPr>
          <p:nvPr>
            <p:ph type="dt" sz="half" idx="10"/>
          </p:nvPr>
        </p:nvSpPr>
        <p:spPr>
          <a:xfrm>
            <a:off x="838200" y="6356350"/>
            <a:ext cx="2743200" cy="365125"/>
          </a:xfrm>
          <a:prstGeom prst="rect">
            <a:avLst/>
          </a:prstGeom>
        </p:spPr>
        <p:txBody>
          <a:bodyPr/>
          <a:lstStyle/>
          <a:p>
            <a:fld id="{3C5F1A4B-4066-4215-AAFA-568833938D10}" type="datetime1">
              <a:rPr lang="en-GB" smtClean="0"/>
              <a:t>10/11/2022</a:t>
            </a:fld>
            <a:endParaRPr lang="en-GB"/>
          </a:p>
        </p:txBody>
      </p:sp>
      <p:sp>
        <p:nvSpPr>
          <p:cNvPr id="3" name="Footer Placeholder 2">
            <a:extLst>
              <a:ext uri="{FF2B5EF4-FFF2-40B4-BE49-F238E27FC236}">
                <a16:creationId xmlns:a16="http://schemas.microsoft.com/office/drawing/2014/main" id="{25729DFF-869E-4B27-9D0C-804D7D823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54762C2-9CC8-4191-8B6E-B213480C607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1476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475E-83FC-4749-BC6A-4787CC483A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A919D-6C22-453E-9C06-225551F8F7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E13C94-172C-4B13-B825-23FB461DF6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22260-9C2C-46EE-B1E3-77363D9FAC7E}"/>
              </a:ext>
            </a:extLst>
          </p:cNvPr>
          <p:cNvSpPr>
            <a:spLocks noGrp="1"/>
          </p:cNvSpPr>
          <p:nvPr>
            <p:ph type="dt" sz="half" idx="10"/>
          </p:nvPr>
        </p:nvSpPr>
        <p:spPr>
          <a:xfrm>
            <a:off x="838200" y="6356350"/>
            <a:ext cx="2743200" cy="365125"/>
          </a:xfrm>
          <a:prstGeom prst="rect">
            <a:avLst/>
          </a:prstGeom>
        </p:spPr>
        <p:txBody>
          <a:bodyPr/>
          <a:lstStyle/>
          <a:p>
            <a:fld id="{225BCCF3-38B7-4328-B04C-4C842F70A177}" type="datetime1">
              <a:rPr lang="en-GB" smtClean="0"/>
              <a:t>10/11/2022</a:t>
            </a:fld>
            <a:endParaRPr lang="en-GB"/>
          </a:p>
        </p:txBody>
      </p:sp>
      <p:sp>
        <p:nvSpPr>
          <p:cNvPr id="6" name="Footer Placeholder 5">
            <a:extLst>
              <a:ext uri="{FF2B5EF4-FFF2-40B4-BE49-F238E27FC236}">
                <a16:creationId xmlns:a16="http://schemas.microsoft.com/office/drawing/2014/main" id="{4E246A6F-4F93-4AD2-B14E-466631F2B5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75F55D-1891-4D6C-A106-A03873EC669D}"/>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36291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01C-115A-4462-AF3B-C1C381CBB5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E59F7-A40F-4BFA-9ECD-451AFCD507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EDB18BA-CEC2-4D27-9C10-17CD0D6822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21537-F585-4465-B4FD-E04B5BEF9DA2}"/>
              </a:ext>
            </a:extLst>
          </p:cNvPr>
          <p:cNvSpPr>
            <a:spLocks noGrp="1"/>
          </p:cNvSpPr>
          <p:nvPr>
            <p:ph type="dt" sz="half" idx="10"/>
          </p:nvPr>
        </p:nvSpPr>
        <p:spPr>
          <a:xfrm>
            <a:off x="838200" y="6356350"/>
            <a:ext cx="2743200" cy="365125"/>
          </a:xfrm>
          <a:prstGeom prst="rect">
            <a:avLst/>
          </a:prstGeom>
        </p:spPr>
        <p:txBody>
          <a:bodyPr/>
          <a:lstStyle/>
          <a:p>
            <a:fld id="{2E1438E2-AAD3-4BD3-A807-6D23A7E78C22}" type="datetime1">
              <a:rPr lang="en-GB" smtClean="0"/>
              <a:t>10/11/2022</a:t>
            </a:fld>
            <a:endParaRPr lang="en-GB"/>
          </a:p>
        </p:txBody>
      </p:sp>
      <p:sp>
        <p:nvSpPr>
          <p:cNvPr id="6" name="Footer Placeholder 5">
            <a:extLst>
              <a:ext uri="{FF2B5EF4-FFF2-40B4-BE49-F238E27FC236}">
                <a16:creationId xmlns:a16="http://schemas.microsoft.com/office/drawing/2014/main" id="{6CA7AAFC-49B9-489A-8997-2BF185B11D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E62DCB2-A63A-4374-99B6-1FE85EA6FDF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02771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docshape13">
            <a:extLst>
              <a:ext uri="{FF2B5EF4-FFF2-40B4-BE49-F238E27FC236}">
                <a16:creationId xmlns:a16="http://schemas.microsoft.com/office/drawing/2014/main" id="{AEEE2F01-62B5-4179-A7B7-2F6C5620236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12">
            <a:extLst>
              <a:ext uri="{FF2B5EF4-FFF2-40B4-BE49-F238E27FC236}">
                <a16:creationId xmlns:a16="http://schemas.microsoft.com/office/drawing/2014/main" id="{A50E92F1-E13C-4CF3-896C-FDE0FCA27414}"/>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5" name="docshape11">
            <a:extLst>
              <a:ext uri="{FF2B5EF4-FFF2-40B4-BE49-F238E27FC236}">
                <a16:creationId xmlns:a16="http://schemas.microsoft.com/office/drawing/2014/main" id="{4FFCEA0E-D24D-4E6F-9B5E-5235DEF61408}"/>
              </a:ext>
            </a:extLst>
          </p:cNvPr>
          <p:cNvSpPr>
            <a:spLocks/>
          </p:cNvSpPr>
          <p:nvPr/>
        </p:nvSpPr>
        <p:spPr bwMode="auto">
          <a:xfrm>
            <a:off x="0" y="5667375"/>
            <a:ext cx="1247775" cy="119062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6" name="docshape2">
            <a:extLst>
              <a:ext uri="{FF2B5EF4-FFF2-40B4-BE49-F238E27FC236}">
                <a16:creationId xmlns:a16="http://schemas.microsoft.com/office/drawing/2014/main" id="{5AABA26F-D4F8-4DB0-AD48-A09FA3DF4F5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a:off x="8401766" y="3067763"/>
            <a:ext cx="3638391" cy="39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9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DB93B-F3B0-4585-98C5-9AA899475B6D}"/>
              </a:ext>
            </a:extLst>
          </p:cNvPr>
          <p:cNvSpPr/>
          <p:nvPr/>
        </p:nvSpPr>
        <p:spPr>
          <a:xfrm>
            <a:off x="3879295" y="3790765"/>
            <a:ext cx="4048218"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FFEC902-61B7-4018-9285-6BE53EA02B46}"/>
              </a:ext>
            </a:extLst>
          </p:cNvPr>
          <p:cNvSpPr/>
          <p:nvPr/>
        </p:nvSpPr>
        <p:spPr>
          <a:xfrm>
            <a:off x="7874000" y="3835399"/>
            <a:ext cx="241300" cy="31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9FE6E1-3013-455F-8503-CE6759AED45C}"/>
              </a:ext>
            </a:extLst>
          </p:cNvPr>
          <p:cNvPicPr>
            <a:picLocks noChangeAspect="1"/>
          </p:cNvPicPr>
          <p:nvPr/>
        </p:nvPicPr>
        <p:blipFill>
          <a:blip r:embed="rId2"/>
          <a:stretch>
            <a:fillRect/>
          </a:stretch>
        </p:blipFill>
        <p:spPr>
          <a:xfrm>
            <a:off x="1862" y="0"/>
            <a:ext cx="12190138" cy="6858000"/>
          </a:xfrm>
          <a:prstGeom prst="rect">
            <a:avLst/>
          </a:prstGeom>
        </p:spPr>
      </p:pic>
      <p:sp>
        <p:nvSpPr>
          <p:cNvPr id="7" name="TextBox 6">
            <a:extLst>
              <a:ext uri="{FF2B5EF4-FFF2-40B4-BE49-F238E27FC236}">
                <a16:creationId xmlns:a16="http://schemas.microsoft.com/office/drawing/2014/main" id="{BD19100C-B8E1-4B39-92FD-22351752AA17}"/>
              </a:ext>
            </a:extLst>
          </p:cNvPr>
          <p:cNvSpPr txBox="1"/>
          <p:nvPr/>
        </p:nvSpPr>
        <p:spPr>
          <a:xfrm>
            <a:off x="3710482" y="2579627"/>
            <a:ext cx="5081179" cy="1323439"/>
          </a:xfrm>
          <a:prstGeom prst="rect">
            <a:avLst/>
          </a:prstGeom>
          <a:noFill/>
        </p:spPr>
        <p:txBody>
          <a:bodyPr wrap="square" rtlCol="0">
            <a:spAutoFit/>
          </a:bodyPr>
          <a:lstStyle/>
          <a:p>
            <a:pPr algn="ctr"/>
            <a:r>
              <a:rPr lang="en-GB" sz="4000"/>
              <a:t>AGENCY</a:t>
            </a:r>
          </a:p>
          <a:p>
            <a:pPr algn="ctr"/>
            <a:r>
              <a:rPr lang="en-GB" sz="4000"/>
              <a:t>“HOW TO DO GUIDE”</a:t>
            </a:r>
          </a:p>
        </p:txBody>
      </p:sp>
      <p:sp>
        <p:nvSpPr>
          <p:cNvPr id="9" name="Slide Number Placeholder 8">
            <a:extLst>
              <a:ext uri="{FF2B5EF4-FFF2-40B4-BE49-F238E27FC236}">
                <a16:creationId xmlns:a16="http://schemas.microsoft.com/office/drawing/2014/main" id="{99974DAC-AD11-46AF-AFD6-54DC0B5806B9}"/>
              </a:ext>
            </a:extLst>
          </p:cNvPr>
          <p:cNvSpPr>
            <a:spLocks noGrp="1"/>
          </p:cNvSpPr>
          <p:nvPr>
            <p:ph type="sldNum" sz="quarter" idx="12"/>
          </p:nvPr>
        </p:nvSpPr>
        <p:spPr/>
        <p:txBody>
          <a:bodyPr/>
          <a:lstStyle/>
          <a:p>
            <a:fld id="{6F0C9F74-ED7C-44EF-9CFC-67AAF3EFA2FB}" type="slidenum">
              <a:rPr lang="en-GB" smtClean="0"/>
              <a:t>1</a:t>
            </a:fld>
            <a:endParaRPr lang="en-GB"/>
          </a:p>
        </p:txBody>
      </p:sp>
    </p:spTree>
    <p:extLst>
      <p:ext uri="{BB962C8B-B14F-4D97-AF65-F5344CB8AC3E}">
        <p14:creationId xmlns:p14="http://schemas.microsoft.com/office/powerpoint/2010/main" val="408687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630043" y="1814785"/>
            <a:ext cx="7291331" cy="4236694"/>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601455" y="419707"/>
            <a:ext cx="9340850" cy="415925"/>
          </a:xfrm>
        </p:spPr>
        <p:txBody>
          <a:bodyPr/>
          <a:lstStyle/>
          <a:p>
            <a:r>
              <a:rPr lang="en-US" sz="2800" b="1">
                <a:solidFill>
                  <a:srgbClr val="92D050"/>
                </a:solidFill>
                <a:latin typeface="+mn-lt"/>
              </a:rPr>
              <a:t>How To Complete Your Address</a:t>
            </a:r>
            <a:r>
              <a:rPr lang="en-GB" sz="2800" b="1">
                <a:solidFill>
                  <a:srgbClr val="92D050"/>
                </a:solidFill>
                <a:latin typeface="+mn-lt"/>
              </a:rPr>
              <a:t>?</a:t>
            </a:r>
          </a:p>
        </p:txBody>
      </p:sp>
      <p:sp>
        <p:nvSpPr>
          <p:cNvPr id="13" name="TextBox 12">
            <a:extLst>
              <a:ext uri="{FF2B5EF4-FFF2-40B4-BE49-F238E27FC236}">
                <a16:creationId xmlns:a16="http://schemas.microsoft.com/office/drawing/2014/main" id="{4782E9A3-5508-4FED-A4DC-38CE369CE9B6}"/>
              </a:ext>
            </a:extLst>
          </p:cNvPr>
          <p:cNvSpPr txBox="1"/>
          <p:nvPr/>
        </p:nvSpPr>
        <p:spPr>
          <a:xfrm>
            <a:off x="8723260" y="1777556"/>
            <a:ext cx="2172426" cy="2800767"/>
          </a:xfrm>
          <a:prstGeom prst="rect">
            <a:avLst/>
          </a:prstGeom>
          <a:noFill/>
        </p:spPr>
        <p:txBody>
          <a:bodyPr wrap="square" lIns="91440" tIns="45720" rIns="91440" bIns="45720" rtlCol="0" anchor="t">
            <a:spAutoFit/>
          </a:bodyPr>
          <a:lstStyle/>
          <a:p>
            <a:pPr algn="ctr"/>
            <a:endParaRPr lang="en-GB" sz="1600">
              <a:cs typeface="Calibri"/>
            </a:endParaRPr>
          </a:p>
          <a:p>
            <a:pPr algn="ctr"/>
            <a:r>
              <a:rPr lang="en-GB" sz="1600"/>
              <a:t>Once the address has been found press enter and this will fill out all the slots.</a:t>
            </a:r>
            <a:endParaRPr lang="en-GB" sz="1600">
              <a:cs typeface="Calibri"/>
            </a:endParaRPr>
          </a:p>
          <a:p>
            <a:pPr algn="ctr"/>
            <a:endParaRPr lang="en-GB" sz="1600">
              <a:cs typeface="Calibri"/>
            </a:endParaRPr>
          </a:p>
          <a:p>
            <a:pPr algn="ctr"/>
            <a:r>
              <a:rPr lang="en-GB" sz="1600"/>
              <a:t>The worker can also be added to – Do you want to work in another location,</a:t>
            </a:r>
            <a:endParaRPr lang="en-GB" sz="1600">
              <a:cs typeface="Calibri"/>
            </a:endParaRPr>
          </a:p>
          <a:p>
            <a:pPr algn="ctr"/>
            <a:r>
              <a:rPr lang="en-GB" sz="1600"/>
              <a:t>click 'Yes' or 'No'.</a:t>
            </a:r>
            <a:endParaRPr lang="en-GB" sz="1400" b="1">
              <a:cs typeface="Calibri"/>
            </a:endParaRPr>
          </a:p>
        </p:txBody>
      </p:sp>
      <p:pic>
        <p:nvPicPr>
          <p:cNvPr id="2" name="Picture 1">
            <a:extLst>
              <a:ext uri="{FF2B5EF4-FFF2-40B4-BE49-F238E27FC236}">
                <a16:creationId xmlns:a16="http://schemas.microsoft.com/office/drawing/2014/main" id="{497298AD-5239-4D9A-B550-9FA95F69A7E4}"/>
              </a:ext>
            </a:extLst>
          </p:cNvPr>
          <p:cNvPicPr>
            <a:picLocks noChangeAspect="1"/>
          </p:cNvPicPr>
          <p:nvPr/>
        </p:nvPicPr>
        <p:blipFill>
          <a:blip r:embed="rId3"/>
          <a:stretch>
            <a:fillRect/>
          </a:stretch>
        </p:blipFill>
        <p:spPr>
          <a:xfrm>
            <a:off x="762003" y="1943617"/>
            <a:ext cx="7052526" cy="3993735"/>
          </a:xfrm>
          <a:prstGeom prst="rect">
            <a:avLst/>
          </a:prstGeom>
        </p:spPr>
      </p:pic>
      <p:sp>
        <p:nvSpPr>
          <p:cNvPr id="20" name="Rectangle 19">
            <a:extLst>
              <a:ext uri="{FF2B5EF4-FFF2-40B4-BE49-F238E27FC236}">
                <a16:creationId xmlns:a16="http://schemas.microsoft.com/office/drawing/2014/main" id="{C3507B04-B9F9-48DA-8E61-4231F6A20BC9}"/>
              </a:ext>
            </a:extLst>
          </p:cNvPr>
          <p:cNvSpPr/>
          <p:nvPr/>
        </p:nvSpPr>
        <p:spPr>
          <a:xfrm>
            <a:off x="1114901" y="2255555"/>
            <a:ext cx="2603668" cy="433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8AB2EA5-AA2E-449D-8B07-3F39B39AD2BB}"/>
              </a:ext>
            </a:extLst>
          </p:cNvPr>
          <p:cNvSpPr/>
          <p:nvPr/>
        </p:nvSpPr>
        <p:spPr>
          <a:xfrm>
            <a:off x="3443419" y="5348691"/>
            <a:ext cx="1489795" cy="367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18C575C-52DD-4286-9F60-5E38128F8887}"/>
              </a:ext>
            </a:extLst>
          </p:cNvPr>
          <p:cNvCxnSpPr>
            <a:cxnSpLocks/>
          </p:cNvCxnSpPr>
          <p:nvPr/>
        </p:nvCxnSpPr>
        <p:spPr>
          <a:xfrm flipH="1">
            <a:off x="3924728" y="2506894"/>
            <a:ext cx="47055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3A482F2-EBAF-4B19-9D1E-B53E49FAAE44}"/>
              </a:ext>
            </a:extLst>
          </p:cNvPr>
          <p:cNvSpPr/>
          <p:nvPr/>
        </p:nvSpPr>
        <p:spPr>
          <a:xfrm>
            <a:off x="601455" y="977337"/>
            <a:ext cx="8939198" cy="800219"/>
          </a:xfrm>
          <a:prstGeom prst="rect">
            <a:avLst/>
          </a:prstGeom>
        </p:spPr>
        <p:txBody>
          <a:bodyPr wrap="square" lIns="91440" tIns="45720" rIns="91440" bIns="45720" anchor="t">
            <a:spAutoFit/>
          </a:bodyPr>
          <a:lstStyle/>
          <a:p>
            <a:r>
              <a:rPr lang="en-US" sz="1600"/>
              <a:t>To complete the address,</a:t>
            </a:r>
            <a:r>
              <a:rPr lang="en-GB" sz="1600"/>
              <a:t> you can manually add in all the information or add in the post code which will give you a drop down to find the number of the house/road.</a:t>
            </a:r>
          </a:p>
          <a:p>
            <a:endParaRPr lang="en-GB" sz="1400"/>
          </a:p>
        </p:txBody>
      </p:sp>
      <p:cxnSp>
        <p:nvCxnSpPr>
          <p:cNvPr id="12" name="Straight Arrow Connector 11">
            <a:extLst>
              <a:ext uri="{FF2B5EF4-FFF2-40B4-BE49-F238E27FC236}">
                <a16:creationId xmlns:a16="http://schemas.microsoft.com/office/drawing/2014/main" id="{5E856C57-DB1B-490D-85FD-D12221AD76D2}"/>
              </a:ext>
            </a:extLst>
          </p:cNvPr>
          <p:cNvCxnSpPr>
            <a:cxnSpLocks/>
          </p:cNvCxnSpPr>
          <p:nvPr/>
        </p:nvCxnSpPr>
        <p:spPr>
          <a:xfrm flipH="1">
            <a:off x="5044611" y="4161034"/>
            <a:ext cx="3955551" cy="11876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223B54B4-CA86-475D-9897-1BC7A66EF34A}"/>
              </a:ext>
            </a:extLst>
          </p:cNvPr>
          <p:cNvSpPr>
            <a:spLocks noGrp="1"/>
          </p:cNvSpPr>
          <p:nvPr>
            <p:ph type="sldNum" sz="quarter" idx="12"/>
          </p:nvPr>
        </p:nvSpPr>
        <p:spPr/>
        <p:txBody>
          <a:bodyPr/>
          <a:lstStyle/>
          <a:p>
            <a:fld id="{6F0C9F74-ED7C-44EF-9CFC-67AAF3EFA2FB}" type="slidenum">
              <a:rPr lang="en-GB" smtClean="0"/>
              <a:t>10</a:t>
            </a:fld>
            <a:endParaRPr lang="en-GB"/>
          </a:p>
        </p:txBody>
      </p:sp>
    </p:spTree>
    <p:extLst>
      <p:ext uri="{BB962C8B-B14F-4D97-AF65-F5344CB8AC3E}">
        <p14:creationId xmlns:p14="http://schemas.microsoft.com/office/powerpoint/2010/main" val="350889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18E0BAF-8DEE-4801-9F6D-6E9E7A13C9B6}"/>
              </a:ext>
            </a:extLst>
          </p:cNvPr>
          <p:cNvPicPr>
            <a:picLocks noChangeAspect="1"/>
          </p:cNvPicPr>
          <p:nvPr/>
        </p:nvPicPr>
        <p:blipFill>
          <a:blip r:embed="rId3"/>
          <a:stretch>
            <a:fillRect/>
          </a:stretch>
        </p:blipFill>
        <p:spPr>
          <a:xfrm>
            <a:off x="623002" y="1460798"/>
            <a:ext cx="1537287" cy="4487515"/>
          </a:xfrm>
          <a:prstGeom prst="rect">
            <a:avLst/>
          </a:prstGeom>
        </p:spPr>
      </p:pic>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2496861" y="1739200"/>
            <a:ext cx="5176558" cy="3562157"/>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92981" y="266715"/>
            <a:ext cx="9001125" cy="423863"/>
          </a:xfrm>
        </p:spPr>
        <p:txBody>
          <a:bodyPr/>
          <a:lstStyle/>
          <a:p>
            <a:r>
              <a:rPr lang="en-US" sz="2800" b="1">
                <a:solidFill>
                  <a:srgbClr val="92D050"/>
                </a:solidFill>
                <a:latin typeface="+mn-lt"/>
              </a:rPr>
              <a:t>How To Complete Licence</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623396" y="785815"/>
            <a:ext cx="8424127" cy="338554"/>
          </a:xfrm>
          <a:prstGeom prst="rect">
            <a:avLst/>
          </a:prstGeom>
          <a:noFill/>
        </p:spPr>
        <p:txBody>
          <a:bodyPr wrap="square" lIns="91440" tIns="45720" rIns="91440" bIns="45720" rtlCol="0" anchor="t">
            <a:spAutoFit/>
          </a:bodyPr>
          <a:lstStyle/>
          <a:p>
            <a:r>
              <a:rPr lang="en-US" sz="1600"/>
              <a:t>Go to Licence, Tacho and CPC on the left-hand side of the worker's profile.</a:t>
            </a:r>
            <a:endParaRPr lang="en-US" sz="1600" b="1"/>
          </a:p>
        </p:txBody>
      </p:sp>
      <p:sp>
        <p:nvSpPr>
          <p:cNvPr id="6" name="TextBox 5">
            <a:extLst>
              <a:ext uri="{FF2B5EF4-FFF2-40B4-BE49-F238E27FC236}">
                <a16:creationId xmlns:a16="http://schemas.microsoft.com/office/drawing/2014/main" id="{D602B14D-9D9E-48C5-B7F2-8FF93DEB0CAB}"/>
              </a:ext>
            </a:extLst>
          </p:cNvPr>
          <p:cNvSpPr txBox="1"/>
          <p:nvPr/>
        </p:nvSpPr>
        <p:spPr>
          <a:xfrm>
            <a:off x="7708392" y="955047"/>
            <a:ext cx="2320557" cy="5262979"/>
          </a:xfrm>
          <a:prstGeom prst="rect">
            <a:avLst/>
          </a:prstGeom>
          <a:noFill/>
        </p:spPr>
        <p:txBody>
          <a:bodyPr wrap="square" lIns="91440" tIns="45720" rIns="91440" bIns="45720" rtlCol="0" anchor="t">
            <a:spAutoFit/>
          </a:bodyPr>
          <a:lstStyle/>
          <a:p>
            <a:pPr algn="ctr"/>
            <a:r>
              <a:rPr lang="en-US" sz="1600">
                <a:cs typeface="Calibri" panose="020F0502020204030204"/>
              </a:rPr>
              <a:t>Please fill in the following information:</a:t>
            </a:r>
          </a:p>
          <a:p>
            <a:pPr algn="ctr"/>
            <a:endParaRPr lang="en-US" sz="1600">
              <a:cs typeface="Calibri" panose="020F0502020204030204"/>
            </a:endParaRPr>
          </a:p>
          <a:p>
            <a:pPr algn="ctr"/>
            <a:r>
              <a:rPr lang="en-US" sz="1600"/>
              <a:t>Add in the country of issue. Follow the UK guidelines for licenses. If other use the dropdown to select the country.</a:t>
            </a:r>
            <a:endParaRPr lang="en-US" sz="1600">
              <a:cs typeface="Calibri"/>
            </a:endParaRPr>
          </a:p>
          <a:p>
            <a:pPr algn="ctr"/>
            <a:endParaRPr lang="en-US" sz="1600">
              <a:cs typeface="Calibri"/>
            </a:endParaRPr>
          </a:p>
          <a:p>
            <a:pPr algn="ctr"/>
            <a:r>
              <a:rPr lang="en-US" sz="1600"/>
              <a:t>Entre the full name on the Licence.</a:t>
            </a:r>
            <a:endParaRPr lang="en-US" sz="1600">
              <a:cs typeface="Calibri"/>
            </a:endParaRPr>
          </a:p>
          <a:p>
            <a:pPr algn="ctr"/>
            <a:endParaRPr lang="en-US" sz="1600">
              <a:cs typeface="Calibri"/>
            </a:endParaRPr>
          </a:p>
          <a:p>
            <a:pPr algn="ctr"/>
            <a:r>
              <a:rPr lang="en-US" sz="1600"/>
              <a:t>Enter the Licence number on the driving Licence card</a:t>
            </a:r>
            <a:endParaRPr lang="en-US" sz="1600">
              <a:cs typeface="Calibri"/>
            </a:endParaRPr>
          </a:p>
          <a:p>
            <a:pPr algn="ctr"/>
            <a:endParaRPr lang="en-US" sz="1600">
              <a:cs typeface="Calibri"/>
            </a:endParaRPr>
          </a:p>
          <a:p>
            <a:pPr algn="ctr"/>
            <a:r>
              <a:rPr lang="en-US" sz="1600"/>
              <a:t>Enter the issue number.</a:t>
            </a:r>
            <a:endParaRPr lang="en-US" sz="1600">
              <a:cs typeface="Calibri"/>
            </a:endParaRPr>
          </a:p>
          <a:p>
            <a:pPr algn="ctr"/>
            <a:endParaRPr lang="en-US" sz="1600">
              <a:cs typeface="Calibri"/>
            </a:endParaRPr>
          </a:p>
          <a:p>
            <a:pPr algn="ctr"/>
            <a:r>
              <a:rPr lang="en-US" sz="1600"/>
              <a:t>Date of Issue.</a:t>
            </a:r>
            <a:endParaRPr lang="en-US" sz="1600">
              <a:cs typeface="Calibri"/>
            </a:endParaRPr>
          </a:p>
          <a:p>
            <a:pPr algn="ctr"/>
            <a:endParaRPr lang="en-US" sz="1600">
              <a:cs typeface="Calibri"/>
            </a:endParaRPr>
          </a:p>
          <a:p>
            <a:pPr algn="ctr"/>
            <a:r>
              <a:rPr lang="en-US" sz="1600"/>
              <a:t>Date of Expiry.</a:t>
            </a:r>
            <a:endParaRPr lang="en-US" sz="1600">
              <a:cs typeface="Calibri"/>
            </a:endParaRPr>
          </a:p>
        </p:txBody>
      </p:sp>
      <p:pic>
        <p:nvPicPr>
          <p:cNvPr id="24" name="Picture 23">
            <a:extLst>
              <a:ext uri="{FF2B5EF4-FFF2-40B4-BE49-F238E27FC236}">
                <a16:creationId xmlns:a16="http://schemas.microsoft.com/office/drawing/2014/main" id="{DB7F06ED-0943-4422-B1B2-6C46CEBC92AD}"/>
              </a:ext>
            </a:extLst>
          </p:cNvPr>
          <p:cNvPicPr>
            <a:picLocks noChangeAspect="1"/>
          </p:cNvPicPr>
          <p:nvPr/>
        </p:nvPicPr>
        <p:blipFill>
          <a:blip r:embed="rId4"/>
          <a:stretch>
            <a:fillRect/>
          </a:stretch>
        </p:blipFill>
        <p:spPr>
          <a:xfrm>
            <a:off x="2594391" y="1870405"/>
            <a:ext cx="4999153" cy="3299746"/>
          </a:xfrm>
          <a:prstGeom prst="rect">
            <a:avLst/>
          </a:prstGeom>
        </p:spPr>
      </p:pic>
      <p:pic>
        <p:nvPicPr>
          <p:cNvPr id="25" name="Picture 24">
            <a:extLst>
              <a:ext uri="{FF2B5EF4-FFF2-40B4-BE49-F238E27FC236}">
                <a16:creationId xmlns:a16="http://schemas.microsoft.com/office/drawing/2014/main" id="{47452A73-6A5D-44FB-BD1D-0A95E3C957D3}"/>
              </a:ext>
            </a:extLst>
          </p:cNvPr>
          <p:cNvPicPr>
            <a:picLocks noChangeAspect="1"/>
          </p:cNvPicPr>
          <p:nvPr/>
        </p:nvPicPr>
        <p:blipFill>
          <a:blip r:embed="rId5"/>
          <a:stretch>
            <a:fillRect/>
          </a:stretch>
        </p:blipFill>
        <p:spPr>
          <a:xfrm>
            <a:off x="701949" y="1597687"/>
            <a:ext cx="1348857" cy="4206605"/>
          </a:xfrm>
          <a:prstGeom prst="rect">
            <a:avLst/>
          </a:prstGeom>
        </p:spPr>
      </p:pic>
      <p:sp>
        <p:nvSpPr>
          <p:cNvPr id="10" name="Rectangle 9">
            <a:extLst>
              <a:ext uri="{FF2B5EF4-FFF2-40B4-BE49-F238E27FC236}">
                <a16:creationId xmlns:a16="http://schemas.microsoft.com/office/drawing/2014/main" id="{EC4C55A9-7A9C-4420-8BD5-6C6D8055F144}"/>
              </a:ext>
            </a:extLst>
          </p:cNvPr>
          <p:cNvSpPr/>
          <p:nvPr/>
        </p:nvSpPr>
        <p:spPr>
          <a:xfrm>
            <a:off x="701949" y="1802167"/>
            <a:ext cx="1348857" cy="300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A25959F-EA96-45B0-98A9-7B97E0B3DF19}"/>
              </a:ext>
            </a:extLst>
          </p:cNvPr>
          <p:cNvSpPr/>
          <p:nvPr/>
        </p:nvSpPr>
        <p:spPr>
          <a:xfrm>
            <a:off x="2701485" y="2240391"/>
            <a:ext cx="3312565" cy="27707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5CC1ED0B-7E27-437A-91EC-F6FC8782B82D}"/>
              </a:ext>
            </a:extLst>
          </p:cNvPr>
          <p:cNvCxnSpPr>
            <a:cxnSpLocks/>
          </p:cNvCxnSpPr>
          <p:nvPr/>
        </p:nvCxnSpPr>
        <p:spPr>
          <a:xfrm flipH="1">
            <a:off x="6300221" y="3429000"/>
            <a:ext cx="1552307" cy="86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2455FD16-2137-49E2-A48F-8D5914178D58}"/>
              </a:ext>
            </a:extLst>
          </p:cNvPr>
          <p:cNvSpPr>
            <a:spLocks noGrp="1"/>
          </p:cNvSpPr>
          <p:nvPr>
            <p:ph type="sldNum" sz="quarter" idx="12"/>
          </p:nvPr>
        </p:nvSpPr>
        <p:spPr/>
        <p:txBody>
          <a:bodyPr/>
          <a:lstStyle/>
          <a:p>
            <a:fld id="{6F0C9F74-ED7C-44EF-9CFC-67AAF3EFA2FB}" type="slidenum">
              <a:rPr lang="en-GB" smtClean="0"/>
              <a:t>11</a:t>
            </a:fld>
            <a:endParaRPr lang="en-GB"/>
          </a:p>
        </p:txBody>
      </p:sp>
    </p:spTree>
    <p:extLst>
      <p:ext uri="{BB962C8B-B14F-4D97-AF65-F5344CB8AC3E}">
        <p14:creationId xmlns:p14="http://schemas.microsoft.com/office/powerpoint/2010/main" val="354109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918019" y="1423169"/>
            <a:ext cx="5177981" cy="2611504"/>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699715" y="348899"/>
            <a:ext cx="9001125" cy="422275"/>
          </a:xfrm>
        </p:spPr>
        <p:txBody>
          <a:bodyPr/>
          <a:lstStyle/>
          <a:p>
            <a:r>
              <a:rPr lang="en-US" sz="2800" b="1">
                <a:solidFill>
                  <a:srgbClr val="92D050"/>
                </a:solidFill>
                <a:latin typeface="+mn-lt"/>
              </a:rPr>
              <a:t>How To Complete Licence Categories</a:t>
            </a:r>
            <a:r>
              <a:rPr lang="en-GB" sz="2800" b="1">
                <a:solidFill>
                  <a:srgbClr val="92D050"/>
                </a:solidFill>
                <a:latin typeface="+mn-lt"/>
              </a:rPr>
              <a:t>?</a:t>
            </a:r>
          </a:p>
        </p:txBody>
      </p:sp>
      <p:sp>
        <p:nvSpPr>
          <p:cNvPr id="6" name="TextBox 5">
            <a:extLst>
              <a:ext uri="{FF2B5EF4-FFF2-40B4-BE49-F238E27FC236}">
                <a16:creationId xmlns:a16="http://schemas.microsoft.com/office/drawing/2014/main" id="{D602B14D-9D9E-48C5-B7F2-8FF93DEB0CAB}"/>
              </a:ext>
            </a:extLst>
          </p:cNvPr>
          <p:cNvSpPr txBox="1"/>
          <p:nvPr/>
        </p:nvSpPr>
        <p:spPr>
          <a:xfrm>
            <a:off x="6871942" y="1672200"/>
            <a:ext cx="2320557" cy="830997"/>
          </a:xfrm>
          <a:prstGeom prst="rect">
            <a:avLst/>
          </a:prstGeom>
          <a:noFill/>
        </p:spPr>
        <p:txBody>
          <a:bodyPr wrap="square" lIns="91440" tIns="45720" rIns="91440" bIns="45720" rtlCol="0" anchor="t">
            <a:spAutoFit/>
          </a:bodyPr>
          <a:lstStyle/>
          <a:p>
            <a:pPr algn="ctr"/>
            <a:r>
              <a:rPr lang="en-US" sz="1600"/>
              <a:t>To add a category, click on to the category that appears on the </a:t>
            </a:r>
            <a:r>
              <a:rPr lang="en-US" sz="1600" err="1"/>
              <a:t>licence</a:t>
            </a:r>
            <a:r>
              <a:rPr lang="en-US" sz="1600"/>
              <a:t>.</a:t>
            </a:r>
          </a:p>
        </p:txBody>
      </p:sp>
      <p:pic>
        <p:nvPicPr>
          <p:cNvPr id="2" name="Picture 1">
            <a:extLst>
              <a:ext uri="{FF2B5EF4-FFF2-40B4-BE49-F238E27FC236}">
                <a16:creationId xmlns:a16="http://schemas.microsoft.com/office/drawing/2014/main" id="{AD9CBF28-ADA8-4079-8CA8-3C751226BC77}"/>
              </a:ext>
            </a:extLst>
          </p:cNvPr>
          <p:cNvPicPr>
            <a:picLocks noChangeAspect="1"/>
          </p:cNvPicPr>
          <p:nvPr/>
        </p:nvPicPr>
        <p:blipFill>
          <a:blip r:embed="rId4"/>
          <a:stretch>
            <a:fillRect/>
          </a:stretch>
        </p:blipFill>
        <p:spPr>
          <a:xfrm>
            <a:off x="1021714" y="1575234"/>
            <a:ext cx="4968671" cy="2362405"/>
          </a:xfrm>
          <a:prstGeom prst="rect">
            <a:avLst/>
          </a:prstGeom>
        </p:spPr>
      </p:pic>
      <p:pic>
        <p:nvPicPr>
          <p:cNvPr id="23" name="Picture 22">
            <a:extLst>
              <a:ext uri="{FF2B5EF4-FFF2-40B4-BE49-F238E27FC236}">
                <a16:creationId xmlns:a16="http://schemas.microsoft.com/office/drawing/2014/main" id="{402EBFC5-B0E7-49B5-950D-8330D0F92159}"/>
              </a:ext>
            </a:extLst>
          </p:cNvPr>
          <p:cNvPicPr>
            <a:picLocks noChangeAspect="1"/>
          </p:cNvPicPr>
          <p:nvPr/>
        </p:nvPicPr>
        <p:blipFill>
          <a:blip r:embed="rId3"/>
          <a:stretch>
            <a:fillRect/>
          </a:stretch>
        </p:blipFill>
        <p:spPr>
          <a:xfrm>
            <a:off x="2013100" y="2916480"/>
            <a:ext cx="5177981" cy="3408901"/>
          </a:xfrm>
          <a:prstGeom prst="rect">
            <a:avLst/>
          </a:prstGeom>
        </p:spPr>
      </p:pic>
      <p:cxnSp>
        <p:nvCxnSpPr>
          <p:cNvPr id="49" name="Straight Arrow Connector 48">
            <a:extLst>
              <a:ext uri="{FF2B5EF4-FFF2-40B4-BE49-F238E27FC236}">
                <a16:creationId xmlns:a16="http://schemas.microsoft.com/office/drawing/2014/main" id="{6ED4C0F3-70CD-4B08-9660-7605879629F5}"/>
              </a:ext>
            </a:extLst>
          </p:cNvPr>
          <p:cNvCxnSpPr>
            <a:cxnSpLocks/>
          </p:cNvCxnSpPr>
          <p:nvPr/>
        </p:nvCxnSpPr>
        <p:spPr>
          <a:xfrm flipH="1">
            <a:off x="3834169" y="2098346"/>
            <a:ext cx="3119602" cy="6580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C52B4A3-606E-40BB-B20E-E3F04741E505}"/>
              </a:ext>
            </a:extLst>
          </p:cNvPr>
          <p:cNvPicPr>
            <a:picLocks noChangeAspect="1"/>
          </p:cNvPicPr>
          <p:nvPr/>
        </p:nvPicPr>
        <p:blipFill>
          <a:blip r:embed="rId5"/>
          <a:stretch>
            <a:fillRect/>
          </a:stretch>
        </p:blipFill>
        <p:spPr>
          <a:xfrm>
            <a:off x="2116795" y="3028949"/>
            <a:ext cx="4968671" cy="3183961"/>
          </a:xfrm>
          <a:prstGeom prst="rect">
            <a:avLst/>
          </a:prstGeom>
        </p:spPr>
      </p:pic>
      <p:sp>
        <p:nvSpPr>
          <p:cNvPr id="26" name="TextBox 25">
            <a:extLst>
              <a:ext uri="{FF2B5EF4-FFF2-40B4-BE49-F238E27FC236}">
                <a16:creationId xmlns:a16="http://schemas.microsoft.com/office/drawing/2014/main" id="{758F628F-207E-453A-9FEF-78943DEB3FA0}"/>
              </a:ext>
            </a:extLst>
          </p:cNvPr>
          <p:cNvSpPr txBox="1"/>
          <p:nvPr/>
        </p:nvSpPr>
        <p:spPr>
          <a:xfrm>
            <a:off x="7294776" y="3882975"/>
            <a:ext cx="2320557" cy="954107"/>
          </a:xfrm>
          <a:prstGeom prst="rect">
            <a:avLst/>
          </a:prstGeom>
          <a:noFill/>
        </p:spPr>
        <p:txBody>
          <a:bodyPr wrap="square" lIns="91440" tIns="45720" rIns="91440" bIns="45720" rtlCol="0" anchor="t">
            <a:spAutoFit/>
          </a:bodyPr>
          <a:lstStyle/>
          <a:p>
            <a:pPr algn="ctr"/>
            <a:r>
              <a:rPr lang="en-US" sz="1400"/>
              <a:t>Then enter the valid date from and to.</a:t>
            </a:r>
          </a:p>
          <a:p>
            <a:pPr algn="ctr"/>
            <a:endParaRPr lang="en-US" sz="1400"/>
          </a:p>
          <a:p>
            <a:pPr algn="ctr"/>
            <a:r>
              <a:rPr lang="en-US" sz="1400"/>
              <a:t>Click on save changes.</a:t>
            </a:r>
            <a:endParaRPr lang="en-US" sz="1400">
              <a:cs typeface="Calibri"/>
            </a:endParaRPr>
          </a:p>
        </p:txBody>
      </p:sp>
      <p:cxnSp>
        <p:nvCxnSpPr>
          <p:cNvPr id="28" name="Straight Arrow Connector 27">
            <a:extLst>
              <a:ext uri="{FF2B5EF4-FFF2-40B4-BE49-F238E27FC236}">
                <a16:creationId xmlns:a16="http://schemas.microsoft.com/office/drawing/2014/main" id="{16DDE195-A225-4CE1-81A4-0E2C1F716E77}"/>
              </a:ext>
            </a:extLst>
          </p:cNvPr>
          <p:cNvCxnSpPr>
            <a:cxnSpLocks/>
          </p:cNvCxnSpPr>
          <p:nvPr/>
        </p:nvCxnSpPr>
        <p:spPr>
          <a:xfrm flipH="1">
            <a:off x="5875607" y="4232635"/>
            <a:ext cx="1760104" cy="2090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EDA97958-91A1-474F-9B74-0E5FB949122F}"/>
              </a:ext>
            </a:extLst>
          </p:cNvPr>
          <p:cNvSpPr>
            <a:spLocks noGrp="1"/>
          </p:cNvSpPr>
          <p:nvPr>
            <p:ph type="sldNum" sz="quarter" idx="12"/>
          </p:nvPr>
        </p:nvSpPr>
        <p:spPr/>
        <p:txBody>
          <a:bodyPr/>
          <a:lstStyle/>
          <a:p>
            <a:fld id="{6F0C9F74-ED7C-44EF-9CFC-67AAF3EFA2FB}" type="slidenum">
              <a:rPr lang="en-GB" smtClean="0"/>
              <a:t>12</a:t>
            </a:fld>
            <a:endParaRPr lang="en-GB"/>
          </a:p>
        </p:txBody>
      </p:sp>
    </p:spTree>
    <p:extLst>
      <p:ext uri="{BB962C8B-B14F-4D97-AF65-F5344CB8AC3E}">
        <p14:creationId xmlns:p14="http://schemas.microsoft.com/office/powerpoint/2010/main" val="266509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918019" y="1423169"/>
            <a:ext cx="5303672" cy="867542"/>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64542" y="367710"/>
            <a:ext cx="9001125" cy="423863"/>
          </a:xfrm>
        </p:spPr>
        <p:txBody>
          <a:bodyPr/>
          <a:lstStyle/>
          <a:p>
            <a:r>
              <a:rPr lang="en-US" sz="2800" b="1">
                <a:solidFill>
                  <a:srgbClr val="92D050"/>
                </a:solidFill>
                <a:latin typeface="+mn-lt"/>
              </a:rPr>
              <a:t>How To Complete Licence Endorsements</a:t>
            </a:r>
            <a:r>
              <a:rPr lang="en-GB" sz="2800" b="1">
                <a:solidFill>
                  <a:srgbClr val="92D050"/>
                </a:solidFill>
                <a:latin typeface="+mn-lt"/>
              </a:rPr>
              <a:t>?</a:t>
            </a:r>
          </a:p>
        </p:txBody>
      </p:sp>
      <p:sp>
        <p:nvSpPr>
          <p:cNvPr id="6" name="TextBox 5">
            <a:extLst>
              <a:ext uri="{FF2B5EF4-FFF2-40B4-BE49-F238E27FC236}">
                <a16:creationId xmlns:a16="http://schemas.microsoft.com/office/drawing/2014/main" id="{D602B14D-9D9E-48C5-B7F2-8FF93DEB0CAB}"/>
              </a:ext>
            </a:extLst>
          </p:cNvPr>
          <p:cNvSpPr txBox="1"/>
          <p:nvPr/>
        </p:nvSpPr>
        <p:spPr>
          <a:xfrm>
            <a:off x="6707740" y="1334262"/>
            <a:ext cx="3090012" cy="1569660"/>
          </a:xfrm>
          <a:prstGeom prst="rect">
            <a:avLst/>
          </a:prstGeom>
          <a:noFill/>
        </p:spPr>
        <p:txBody>
          <a:bodyPr wrap="square" lIns="91440" tIns="45720" rIns="91440" bIns="45720" rtlCol="0" anchor="t">
            <a:spAutoFit/>
          </a:bodyPr>
          <a:lstStyle/>
          <a:p>
            <a:pPr algn="ctr"/>
            <a:r>
              <a:rPr lang="en-US" sz="1600"/>
              <a:t>If a worker has any endorsements on their licence, you need to make sure you add them to Universe. To find your endorsement click on the drop-down arrow to review the dropdown list.</a:t>
            </a:r>
          </a:p>
        </p:txBody>
      </p:sp>
      <p:pic>
        <p:nvPicPr>
          <p:cNvPr id="23" name="Picture 22">
            <a:extLst>
              <a:ext uri="{FF2B5EF4-FFF2-40B4-BE49-F238E27FC236}">
                <a16:creationId xmlns:a16="http://schemas.microsoft.com/office/drawing/2014/main" id="{402EBFC5-B0E7-49B5-950D-8330D0F92159}"/>
              </a:ext>
            </a:extLst>
          </p:cNvPr>
          <p:cNvPicPr>
            <a:picLocks noChangeAspect="1"/>
          </p:cNvPicPr>
          <p:nvPr/>
        </p:nvPicPr>
        <p:blipFill>
          <a:blip r:embed="rId3"/>
          <a:stretch>
            <a:fillRect/>
          </a:stretch>
        </p:blipFill>
        <p:spPr>
          <a:xfrm>
            <a:off x="918019" y="2521131"/>
            <a:ext cx="5177981" cy="3389475"/>
          </a:xfrm>
          <a:prstGeom prst="rect">
            <a:avLst/>
          </a:prstGeom>
        </p:spPr>
      </p:pic>
      <p:sp>
        <p:nvSpPr>
          <p:cNvPr id="26" name="TextBox 25">
            <a:extLst>
              <a:ext uri="{FF2B5EF4-FFF2-40B4-BE49-F238E27FC236}">
                <a16:creationId xmlns:a16="http://schemas.microsoft.com/office/drawing/2014/main" id="{758F628F-207E-453A-9FEF-78943DEB3FA0}"/>
              </a:ext>
            </a:extLst>
          </p:cNvPr>
          <p:cNvSpPr txBox="1"/>
          <p:nvPr/>
        </p:nvSpPr>
        <p:spPr>
          <a:xfrm>
            <a:off x="6132211" y="3762729"/>
            <a:ext cx="2320557" cy="1077218"/>
          </a:xfrm>
          <a:prstGeom prst="rect">
            <a:avLst/>
          </a:prstGeom>
          <a:noFill/>
        </p:spPr>
        <p:txBody>
          <a:bodyPr wrap="square" lIns="91440" tIns="45720" rIns="91440" bIns="45720" rtlCol="0" anchor="t">
            <a:spAutoFit/>
          </a:bodyPr>
          <a:lstStyle/>
          <a:p>
            <a:pPr algn="ctr"/>
            <a:r>
              <a:rPr lang="en-US" sz="1600"/>
              <a:t>Once you have entered the reason you will need to fill out the dates of offence.</a:t>
            </a:r>
          </a:p>
        </p:txBody>
      </p:sp>
      <p:pic>
        <p:nvPicPr>
          <p:cNvPr id="3" name="Picture 2">
            <a:extLst>
              <a:ext uri="{FF2B5EF4-FFF2-40B4-BE49-F238E27FC236}">
                <a16:creationId xmlns:a16="http://schemas.microsoft.com/office/drawing/2014/main" id="{AD779BAC-46E0-4CD3-B097-A6EABCE3455F}"/>
              </a:ext>
            </a:extLst>
          </p:cNvPr>
          <p:cNvPicPr>
            <a:picLocks noChangeAspect="1"/>
          </p:cNvPicPr>
          <p:nvPr/>
        </p:nvPicPr>
        <p:blipFill>
          <a:blip r:embed="rId4"/>
          <a:stretch>
            <a:fillRect/>
          </a:stretch>
        </p:blipFill>
        <p:spPr>
          <a:xfrm>
            <a:off x="1066364" y="1523556"/>
            <a:ext cx="5029636" cy="624894"/>
          </a:xfrm>
          <a:prstGeom prst="rect">
            <a:avLst/>
          </a:prstGeom>
        </p:spPr>
      </p:pic>
      <p:cxnSp>
        <p:nvCxnSpPr>
          <p:cNvPr id="49" name="Straight Arrow Connector 48">
            <a:extLst>
              <a:ext uri="{FF2B5EF4-FFF2-40B4-BE49-F238E27FC236}">
                <a16:creationId xmlns:a16="http://schemas.microsoft.com/office/drawing/2014/main" id="{6ED4C0F3-70CD-4B08-9660-7605879629F5}"/>
              </a:ext>
            </a:extLst>
          </p:cNvPr>
          <p:cNvCxnSpPr>
            <a:cxnSpLocks/>
            <a:stCxn id="6" idx="1"/>
          </p:cNvCxnSpPr>
          <p:nvPr/>
        </p:nvCxnSpPr>
        <p:spPr>
          <a:xfrm flipH="1" flipV="1">
            <a:off x="3173400" y="1947177"/>
            <a:ext cx="3534340" cy="1719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8CFEE8-718D-45E4-ABD3-10540199F6DE}"/>
              </a:ext>
            </a:extLst>
          </p:cNvPr>
          <p:cNvSpPr/>
          <p:nvPr/>
        </p:nvSpPr>
        <p:spPr>
          <a:xfrm>
            <a:off x="1138747" y="1822346"/>
            <a:ext cx="1548604" cy="249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33E2056-614A-490F-BAD3-0553386D4443}"/>
              </a:ext>
            </a:extLst>
          </p:cNvPr>
          <p:cNvPicPr>
            <a:picLocks noChangeAspect="1"/>
          </p:cNvPicPr>
          <p:nvPr/>
        </p:nvPicPr>
        <p:blipFill rotWithShape="1">
          <a:blip r:embed="rId5"/>
          <a:srcRect l="68451" t="7122" r="3892" b="46700"/>
          <a:stretch/>
        </p:blipFill>
        <p:spPr>
          <a:xfrm>
            <a:off x="1021714" y="2661636"/>
            <a:ext cx="4954880" cy="3051007"/>
          </a:xfrm>
          <a:prstGeom prst="rect">
            <a:avLst/>
          </a:prstGeom>
        </p:spPr>
      </p:pic>
      <p:sp>
        <p:nvSpPr>
          <p:cNvPr id="43" name="Rectangle 42">
            <a:extLst>
              <a:ext uri="{FF2B5EF4-FFF2-40B4-BE49-F238E27FC236}">
                <a16:creationId xmlns:a16="http://schemas.microsoft.com/office/drawing/2014/main" id="{A38551E7-6CD9-4E61-9DA2-F42DBE4B3FCD}"/>
              </a:ext>
            </a:extLst>
          </p:cNvPr>
          <p:cNvSpPr/>
          <p:nvPr/>
        </p:nvSpPr>
        <p:spPr>
          <a:xfrm>
            <a:off x="1147406" y="3151573"/>
            <a:ext cx="4725493" cy="1929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FF0F1BF1-0EA3-4336-9F46-CDBE38FCE34F}"/>
              </a:ext>
            </a:extLst>
          </p:cNvPr>
          <p:cNvSpPr>
            <a:spLocks noGrp="1"/>
          </p:cNvSpPr>
          <p:nvPr>
            <p:ph type="sldNum" sz="quarter" idx="12"/>
          </p:nvPr>
        </p:nvSpPr>
        <p:spPr/>
        <p:txBody>
          <a:bodyPr/>
          <a:lstStyle/>
          <a:p>
            <a:fld id="{6F0C9F74-ED7C-44EF-9CFC-67AAF3EFA2FB}" type="slidenum">
              <a:rPr lang="en-GB" smtClean="0"/>
              <a:t>13</a:t>
            </a:fld>
            <a:endParaRPr lang="en-GB"/>
          </a:p>
        </p:txBody>
      </p:sp>
    </p:spTree>
    <p:extLst>
      <p:ext uri="{BB962C8B-B14F-4D97-AF65-F5344CB8AC3E}">
        <p14:creationId xmlns:p14="http://schemas.microsoft.com/office/powerpoint/2010/main" val="109129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710779" y="416241"/>
            <a:ext cx="9001125" cy="423862"/>
          </a:xfrm>
        </p:spPr>
        <p:txBody>
          <a:bodyPr/>
          <a:lstStyle/>
          <a:p>
            <a:r>
              <a:rPr lang="en-US" sz="2800" b="1">
                <a:solidFill>
                  <a:srgbClr val="92D050"/>
                </a:solidFill>
                <a:latin typeface="+mn-lt"/>
              </a:rPr>
              <a:t>How To Complete Licence Endorsements</a:t>
            </a:r>
            <a:r>
              <a:rPr lang="en-GB" sz="2800" b="1">
                <a:solidFill>
                  <a:srgbClr val="92D050"/>
                </a:solidFill>
                <a:latin typeface="+mn-lt"/>
              </a:rPr>
              <a:t>?</a:t>
            </a:r>
          </a:p>
        </p:txBody>
      </p:sp>
      <p:sp>
        <p:nvSpPr>
          <p:cNvPr id="6" name="TextBox 5">
            <a:extLst>
              <a:ext uri="{FF2B5EF4-FFF2-40B4-BE49-F238E27FC236}">
                <a16:creationId xmlns:a16="http://schemas.microsoft.com/office/drawing/2014/main" id="{D602B14D-9D9E-48C5-B7F2-8FF93DEB0CAB}"/>
              </a:ext>
            </a:extLst>
          </p:cNvPr>
          <p:cNvSpPr txBox="1"/>
          <p:nvPr/>
        </p:nvSpPr>
        <p:spPr>
          <a:xfrm>
            <a:off x="7002579" y="2106254"/>
            <a:ext cx="4005732" cy="1323439"/>
          </a:xfrm>
          <a:prstGeom prst="rect">
            <a:avLst/>
          </a:prstGeom>
          <a:noFill/>
        </p:spPr>
        <p:txBody>
          <a:bodyPr wrap="square" lIns="91440" tIns="45720" rIns="91440" bIns="45720" rtlCol="0" anchor="t">
            <a:spAutoFit/>
          </a:bodyPr>
          <a:lstStyle/>
          <a:p>
            <a:pPr algn="ctr"/>
            <a:r>
              <a:rPr lang="en-US" sz="1600"/>
              <a:t>Add the date of the offence </a:t>
            </a:r>
          </a:p>
          <a:p>
            <a:pPr algn="ctr"/>
            <a:endParaRPr lang="en-US" sz="1600"/>
          </a:p>
          <a:p>
            <a:pPr algn="ctr"/>
            <a:r>
              <a:rPr lang="en-US" sz="1600"/>
              <a:t>The points issued</a:t>
            </a:r>
          </a:p>
          <a:p>
            <a:pPr algn="ctr"/>
            <a:endParaRPr lang="en-US" sz="1600"/>
          </a:p>
          <a:p>
            <a:pPr algn="ctr"/>
            <a:r>
              <a:rPr lang="en-US" sz="1600"/>
              <a:t>If required add any additional endorsements.</a:t>
            </a:r>
          </a:p>
        </p:txBody>
      </p:sp>
      <p:pic>
        <p:nvPicPr>
          <p:cNvPr id="23" name="Picture 22">
            <a:extLst>
              <a:ext uri="{FF2B5EF4-FFF2-40B4-BE49-F238E27FC236}">
                <a16:creationId xmlns:a16="http://schemas.microsoft.com/office/drawing/2014/main" id="{402EBFC5-B0E7-49B5-950D-8330D0F92159}"/>
              </a:ext>
            </a:extLst>
          </p:cNvPr>
          <p:cNvPicPr>
            <a:picLocks noChangeAspect="1"/>
          </p:cNvPicPr>
          <p:nvPr/>
        </p:nvPicPr>
        <p:blipFill>
          <a:blip r:embed="rId3"/>
          <a:stretch>
            <a:fillRect/>
          </a:stretch>
        </p:blipFill>
        <p:spPr>
          <a:xfrm>
            <a:off x="829720" y="1325899"/>
            <a:ext cx="5457958" cy="2278762"/>
          </a:xfrm>
          <a:prstGeom prst="rect">
            <a:avLst/>
          </a:prstGeom>
        </p:spPr>
      </p:pic>
      <p:sp>
        <p:nvSpPr>
          <p:cNvPr id="26" name="TextBox 25">
            <a:extLst>
              <a:ext uri="{FF2B5EF4-FFF2-40B4-BE49-F238E27FC236}">
                <a16:creationId xmlns:a16="http://schemas.microsoft.com/office/drawing/2014/main" id="{758F628F-207E-453A-9FEF-78943DEB3FA0}"/>
              </a:ext>
            </a:extLst>
          </p:cNvPr>
          <p:cNvSpPr txBox="1"/>
          <p:nvPr/>
        </p:nvSpPr>
        <p:spPr>
          <a:xfrm>
            <a:off x="3726233" y="3880721"/>
            <a:ext cx="2798079" cy="307777"/>
          </a:xfrm>
          <a:prstGeom prst="rect">
            <a:avLst/>
          </a:prstGeom>
          <a:noFill/>
        </p:spPr>
        <p:txBody>
          <a:bodyPr wrap="square" lIns="91440" tIns="45720" rIns="91440" bIns="45720" rtlCol="0" anchor="t">
            <a:spAutoFit/>
          </a:bodyPr>
          <a:lstStyle/>
          <a:p>
            <a:pPr algn="ctr"/>
            <a:r>
              <a:rPr lang="en-US" sz="1400"/>
              <a:t>Once completed press save change.</a:t>
            </a:r>
          </a:p>
        </p:txBody>
      </p:sp>
      <p:pic>
        <p:nvPicPr>
          <p:cNvPr id="2" name="Picture 1">
            <a:extLst>
              <a:ext uri="{FF2B5EF4-FFF2-40B4-BE49-F238E27FC236}">
                <a16:creationId xmlns:a16="http://schemas.microsoft.com/office/drawing/2014/main" id="{F9666AE1-306E-4EEB-A0E0-A2D5614C1A80}"/>
              </a:ext>
            </a:extLst>
          </p:cNvPr>
          <p:cNvPicPr>
            <a:picLocks noChangeAspect="1"/>
          </p:cNvPicPr>
          <p:nvPr/>
        </p:nvPicPr>
        <p:blipFill>
          <a:blip r:embed="rId4"/>
          <a:stretch>
            <a:fillRect/>
          </a:stretch>
        </p:blipFill>
        <p:spPr>
          <a:xfrm>
            <a:off x="990157" y="1451672"/>
            <a:ext cx="5182049" cy="2004234"/>
          </a:xfrm>
          <a:prstGeom prst="rect">
            <a:avLst/>
          </a:prstGeom>
        </p:spPr>
      </p:pic>
      <p:sp>
        <p:nvSpPr>
          <p:cNvPr id="43" name="Rectangle 42">
            <a:extLst>
              <a:ext uri="{FF2B5EF4-FFF2-40B4-BE49-F238E27FC236}">
                <a16:creationId xmlns:a16="http://schemas.microsoft.com/office/drawing/2014/main" id="{A38551E7-6CD9-4E61-9DA2-F42DBE4B3FCD}"/>
              </a:ext>
            </a:extLst>
          </p:cNvPr>
          <p:cNvSpPr/>
          <p:nvPr/>
        </p:nvSpPr>
        <p:spPr>
          <a:xfrm>
            <a:off x="1536569" y="1970201"/>
            <a:ext cx="4523185" cy="450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DE67951-0BC4-4700-A1E4-2E52A85F2F52}"/>
              </a:ext>
            </a:extLst>
          </p:cNvPr>
          <p:cNvSpPr/>
          <p:nvPr/>
        </p:nvSpPr>
        <p:spPr>
          <a:xfrm>
            <a:off x="1536569" y="2431259"/>
            <a:ext cx="1602557" cy="450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FC2C748-35EC-412A-84A5-F1859091A811}"/>
              </a:ext>
            </a:extLst>
          </p:cNvPr>
          <p:cNvSpPr/>
          <p:nvPr/>
        </p:nvSpPr>
        <p:spPr>
          <a:xfrm>
            <a:off x="1021714" y="3148145"/>
            <a:ext cx="1566311" cy="280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a:extLst>
              <a:ext uri="{FF2B5EF4-FFF2-40B4-BE49-F238E27FC236}">
                <a16:creationId xmlns:a16="http://schemas.microsoft.com/office/drawing/2014/main" id="{6ED4C0F3-70CD-4B08-9660-7605879629F5}"/>
              </a:ext>
            </a:extLst>
          </p:cNvPr>
          <p:cNvCxnSpPr>
            <a:cxnSpLocks/>
          </p:cNvCxnSpPr>
          <p:nvPr/>
        </p:nvCxnSpPr>
        <p:spPr>
          <a:xfrm flipH="1" flipV="1">
            <a:off x="4955777" y="2272460"/>
            <a:ext cx="2181870" cy="101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DBBDAD-7AA4-4449-BCAE-A10EC076FC6A}"/>
              </a:ext>
            </a:extLst>
          </p:cNvPr>
          <p:cNvCxnSpPr>
            <a:cxnSpLocks/>
          </p:cNvCxnSpPr>
          <p:nvPr/>
        </p:nvCxnSpPr>
        <p:spPr>
          <a:xfrm flipH="1" flipV="1">
            <a:off x="3314874" y="2705703"/>
            <a:ext cx="3698485" cy="108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8BB88AD-14E0-4C75-918A-B50921F49EEF}"/>
              </a:ext>
            </a:extLst>
          </p:cNvPr>
          <p:cNvCxnSpPr>
            <a:cxnSpLocks/>
          </p:cNvCxnSpPr>
          <p:nvPr/>
        </p:nvCxnSpPr>
        <p:spPr>
          <a:xfrm flipH="1">
            <a:off x="2704260" y="3253340"/>
            <a:ext cx="430909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03D1876B-D421-4C4E-88CA-527C5443692A}"/>
              </a:ext>
            </a:extLst>
          </p:cNvPr>
          <p:cNvSpPr>
            <a:spLocks noGrp="1"/>
          </p:cNvSpPr>
          <p:nvPr>
            <p:ph type="sldNum" sz="quarter" idx="12"/>
          </p:nvPr>
        </p:nvSpPr>
        <p:spPr/>
        <p:txBody>
          <a:bodyPr/>
          <a:lstStyle/>
          <a:p>
            <a:fld id="{6F0C9F74-ED7C-44EF-9CFC-67AAF3EFA2FB}" type="slidenum">
              <a:rPr lang="en-GB" smtClean="0"/>
              <a:t>14</a:t>
            </a:fld>
            <a:endParaRPr lang="en-GB"/>
          </a:p>
        </p:txBody>
      </p:sp>
    </p:spTree>
    <p:extLst>
      <p:ext uri="{BB962C8B-B14F-4D97-AF65-F5344CB8AC3E}">
        <p14:creationId xmlns:p14="http://schemas.microsoft.com/office/powerpoint/2010/main" val="44073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99338" y="325420"/>
            <a:ext cx="9001125" cy="423863"/>
          </a:xfrm>
          <a:ln>
            <a:solidFill>
              <a:srgbClr val="FF0000"/>
            </a:solidFill>
          </a:ln>
        </p:spPr>
        <p:txBody>
          <a:bodyPr/>
          <a:lstStyle/>
          <a:p>
            <a:r>
              <a:rPr lang="en-US" sz="2800" b="1">
                <a:solidFill>
                  <a:srgbClr val="92D050"/>
                </a:solidFill>
                <a:latin typeface="+mn-lt"/>
              </a:rPr>
              <a:t>How To Complete Your Tacho</a:t>
            </a:r>
            <a:r>
              <a:rPr lang="en-GB" sz="2800" b="1">
                <a:solidFill>
                  <a:srgbClr val="92D050"/>
                </a:solidFill>
                <a:latin typeface="+mn-lt"/>
              </a:rPr>
              <a:t>?</a:t>
            </a:r>
          </a:p>
        </p:txBody>
      </p:sp>
      <p:sp>
        <p:nvSpPr>
          <p:cNvPr id="6" name="TextBox 5">
            <a:extLst>
              <a:ext uri="{FF2B5EF4-FFF2-40B4-BE49-F238E27FC236}">
                <a16:creationId xmlns:a16="http://schemas.microsoft.com/office/drawing/2014/main" id="{D602B14D-9D9E-48C5-B7F2-8FF93DEB0CAB}"/>
              </a:ext>
            </a:extLst>
          </p:cNvPr>
          <p:cNvSpPr txBox="1"/>
          <p:nvPr/>
        </p:nvSpPr>
        <p:spPr>
          <a:xfrm>
            <a:off x="5665509" y="1357745"/>
            <a:ext cx="3652852" cy="523220"/>
          </a:xfrm>
          <a:prstGeom prst="rect">
            <a:avLst/>
          </a:prstGeom>
          <a:noFill/>
        </p:spPr>
        <p:txBody>
          <a:bodyPr wrap="square" lIns="91440" tIns="45720" rIns="91440" bIns="45720" rtlCol="0" anchor="t">
            <a:spAutoFit/>
          </a:bodyPr>
          <a:lstStyle/>
          <a:p>
            <a:pPr algn="ctr"/>
            <a:r>
              <a:rPr lang="en-US" sz="1400"/>
              <a:t>Now we need to complete the Tacho part, if required click 'Yes'.</a:t>
            </a:r>
          </a:p>
        </p:txBody>
      </p:sp>
      <p:pic>
        <p:nvPicPr>
          <p:cNvPr id="23" name="Picture 22">
            <a:extLst>
              <a:ext uri="{FF2B5EF4-FFF2-40B4-BE49-F238E27FC236}">
                <a16:creationId xmlns:a16="http://schemas.microsoft.com/office/drawing/2014/main" id="{402EBFC5-B0E7-49B5-950D-8330D0F92159}"/>
              </a:ext>
            </a:extLst>
          </p:cNvPr>
          <p:cNvPicPr>
            <a:picLocks noChangeAspect="1"/>
          </p:cNvPicPr>
          <p:nvPr/>
        </p:nvPicPr>
        <p:blipFill>
          <a:blip r:embed="rId3"/>
          <a:stretch>
            <a:fillRect/>
          </a:stretch>
        </p:blipFill>
        <p:spPr>
          <a:xfrm>
            <a:off x="810168" y="1068590"/>
            <a:ext cx="4289733" cy="1476647"/>
          </a:xfrm>
          <a:prstGeom prst="rect">
            <a:avLst/>
          </a:prstGeom>
        </p:spPr>
      </p:pic>
      <p:sp>
        <p:nvSpPr>
          <p:cNvPr id="26" name="TextBox 25">
            <a:extLst>
              <a:ext uri="{FF2B5EF4-FFF2-40B4-BE49-F238E27FC236}">
                <a16:creationId xmlns:a16="http://schemas.microsoft.com/office/drawing/2014/main" id="{758F628F-207E-453A-9FEF-78943DEB3FA0}"/>
              </a:ext>
            </a:extLst>
          </p:cNvPr>
          <p:cNvSpPr txBox="1"/>
          <p:nvPr/>
        </p:nvSpPr>
        <p:spPr>
          <a:xfrm>
            <a:off x="3513823" y="5277052"/>
            <a:ext cx="3560079" cy="307777"/>
          </a:xfrm>
          <a:prstGeom prst="rect">
            <a:avLst/>
          </a:prstGeom>
          <a:noFill/>
        </p:spPr>
        <p:txBody>
          <a:bodyPr wrap="square" lIns="91440" tIns="45720" rIns="91440" bIns="45720" rtlCol="0" anchor="t">
            <a:spAutoFit/>
          </a:bodyPr>
          <a:lstStyle/>
          <a:p>
            <a:pPr algn="ctr"/>
            <a:r>
              <a:rPr lang="en-US" sz="1400"/>
              <a:t>Once completed press save changes.</a:t>
            </a:r>
          </a:p>
        </p:txBody>
      </p:sp>
      <p:pic>
        <p:nvPicPr>
          <p:cNvPr id="3" name="Picture 2">
            <a:extLst>
              <a:ext uri="{FF2B5EF4-FFF2-40B4-BE49-F238E27FC236}">
                <a16:creationId xmlns:a16="http://schemas.microsoft.com/office/drawing/2014/main" id="{55F1862A-5471-4CBE-BBA4-814E112410EE}"/>
              </a:ext>
            </a:extLst>
          </p:cNvPr>
          <p:cNvPicPr>
            <a:picLocks noChangeAspect="1"/>
          </p:cNvPicPr>
          <p:nvPr/>
        </p:nvPicPr>
        <p:blipFill>
          <a:blip r:embed="rId4"/>
          <a:stretch>
            <a:fillRect/>
          </a:stretch>
        </p:blipFill>
        <p:spPr>
          <a:xfrm>
            <a:off x="959456" y="1244919"/>
            <a:ext cx="3892373" cy="1158340"/>
          </a:xfrm>
          <a:prstGeom prst="rect">
            <a:avLst/>
          </a:prstGeom>
        </p:spPr>
      </p:pic>
      <p:cxnSp>
        <p:nvCxnSpPr>
          <p:cNvPr id="49" name="Straight Arrow Connector 48">
            <a:extLst>
              <a:ext uri="{FF2B5EF4-FFF2-40B4-BE49-F238E27FC236}">
                <a16:creationId xmlns:a16="http://schemas.microsoft.com/office/drawing/2014/main" id="{6ED4C0F3-70CD-4B08-9660-7605879629F5}"/>
              </a:ext>
            </a:extLst>
          </p:cNvPr>
          <p:cNvCxnSpPr>
            <a:cxnSpLocks/>
          </p:cNvCxnSpPr>
          <p:nvPr/>
        </p:nvCxnSpPr>
        <p:spPr>
          <a:xfrm flipH="1">
            <a:off x="3051660" y="1727077"/>
            <a:ext cx="26138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FC2C748-35EC-412A-84A5-F1859091A811}"/>
              </a:ext>
            </a:extLst>
          </p:cNvPr>
          <p:cNvSpPr/>
          <p:nvPr/>
        </p:nvSpPr>
        <p:spPr>
          <a:xfrm>
            <a:off x="1244338" y="1517721"/>
            <a:ext cx="1508289" cy="612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F569C05-3804-48B6-9FEE-AB6FF44E8B39}"/>
              </a:ext>
            </a:extLst>
          </p:cNvPr>
          <p:cNvPicPr>
            <a:picLocks noChangeAspect="1"/>
          </p:cNvPicPr>
          <p:nvPr/>
        </p:nvPicPr>
        <p:blipFill>
          <a:blip r:embed="rId3"/>
          <a:stretch>
            <a:fillRect/>
          </a:stretch>
        </p:blipFill>
        <p:spPr>
          <a:xfrm>
            <a:off x="799205" y="2801641"/>
            <a:ext cx="5296795" cy="2175712"/>
          </a:xfrm>
          <a:prstGeom prst="rect">
            <a:avLst/>
          </a:prstGeom>
        </p:spPr>
      </p:pic>
      <p:pic>
        <p:nvPicPr>
          <p:cNvPr id="7" name="Picture 6">
            <a:extLst>
              <a:ext uri="{FF2B5EF4-FFF2-40B4-BE49-F238E27FC236}">
                <a16:creationId xmlns:a16="http://schemas.microsoft.com/office/drawing/2014/main" id="{E582F87D-44DF-4D15-8883-93A41814ECFB}"/>
              </a:ext>
            </a:extLst>
          </p:cNvPr>
          <p:cNvPicPr>
            <a:picLocks noChangeAspect="1"/>
          </p:cNvPicPr>
          <p:nvPr/>
        </p:nvPicPr>
        <p:blipFill>
          <a:blip r:embed="rId5"/>
          <a:stretch>
            <a:fillRect/>
          </a:stretch>
        </p:blipFill>
        <p:spPr>
          <a:xfrm>
            <a:off x="959456" y="2940361"/>
            <a:ext cx="4976291" cy="1851820"/>
          </a:xfrm>
          <a:prstGeom prst="rect">
            <a:avLst/>
          </a:prstGeom>
        </p:spPr>
      </p:pic>
      <p:sp>
        <p:nvSpPr>
          <p:cNvPr id="20" name="TextBox 19">
            <a:extLst>
              <a:ext uri="{FF2B5EF4-FFF2-40B4-BE49-F238E27FC236}">
                <a16:creationId xmlns:a16="http://schemas.microsoft.com/office/drawing/2014/main" id="{C3D0AFD6-3087-471C-BC6C-284D9F046633}"/>
              </a:ext>
            </a:extLst>
          </p:cNvPr>
          <p:cNvSpPr txBox="1"/>
          <p:nvPr/>
        </p:nvSpPr>
        <p:spPr>
          <a:xfrm>
            <a:off x="6095998" y="3536908"/>
            <a:ext cx="3652852" cy="523220"/>
          </a:xfrm>
          <a:prstGeom prst="rect">
            <a:avLst/>
          </a:prstGeom>
          <a:noFill/>
        </p:spPr>
        <p:txBody>
          <a:bodyPr wrap="square" lIns="91440" tIns="45720" rIns="91440" bIns="45720" rtlCol="0" anchor="t">
            <a:spAutoFit/>
          </a:bodyPr>
          <a:lstStyle/>
          <a:p>
            <a:pPr algn="ctr"/>
            <a:r>
              <a:rPr lang="en-US" sz="1400"/>
              <a:t>Next, we need to add in the Tacho number and expiry date.</a:t>
            </a:r>
          </a:p>
        </p:txBody>
      </p:sp>
      <p:sp>
        <p:nvSpPr>
          <p:cNvPr id="21" name="Rectangle 20">
            <a:extLst>
              <a:ext uri="{FF2B5EF4-FFF2-40B4-BE49-F238E27FC236}">
                <a16:creationId xmlns:a16="http://schemas.microsoft.com/office/drawing/2014/main" id="{6C0470E4-9041-49AC-BE69-52942D0B6542}"/>
              </a:ext>
            </a:extLst>
          </p:cNvPr>
          <p:cNvSpPr/>
          <p:nvPr/>
        </p:nvSpPr>
        <p:spPr>
          <a:xfrm>
            <a:off x="1543371" y="3846937"/>
            <a:ext cx="2906081" cy="348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12CE891-6525-495D-81AA-800BCDA05503}"/>
              </a:ext>
            </a:extLst>
          </p:cNvPr>
          <p:cNvSpPr/>
          <p:nvPr/>
        </p:nvSpPr>
        <p:spPr>
          <a:xfrm>
            <a:off x="1543371" y="4242062"/>
            <a:ext cx="2906081" cy="318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F9932550-A675-4D35-BDDE-1AFECA88774E}"/>
              </a:ext>
            </a:extLst>
          </p:cNvPr>
          <p:cNvCxnSpPr>
            <a:cxnSpLocks/>
          </p:cNvCxnSpPr>
          <p:nvPr/>
        </p:nvCxnSpPr>
        <p:spPr>
          <a:xfrm flipH="1">
            <a:off x="4789073" y="4195864"/>
            <a:ext cx="26138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B8D2391B-1C84-4609-BFFB-04853538656E}"/>
              </a:ext>
            </a:extLst>
          </p:cNvPr>
          <p:cNvSpPr>
            <a:spLocks noGrp="1"/>
          </p:cNvSpPr>
          <p:nvPr>
            <p:ph type="sldNum" sz="quarter" idx="12"/>
          </p:nvPr>
        </p:nvSpPr>
        <p:spPr/>
        <p:txBody>
          <a:bodyPr/>
          <a:lstStyle/>
          <a:p>
            <a:fld id="{6F0C9F74-ED7C-44EF-9CFC-67AAF3EFA2FB}" type="slidenum">
              <a:rPr lang="en-GB" smtClean="0"/>
              <a:t>15</a:t>
            </a:fld>
            <a:endParaRPr lang="en-GB"/>
          </a:p>
        </p:txBody>
      </p:sp>
    </p:spTree>
    <p:extLst>
      <p:ext uri="{BB962C8B-B14F-4D97-AF65-F5344CB8AC3E}">
        <p14:creationId xmlns:p14="http://schemas.microsoft.com/office/powerpoint/2010/main" val="413357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957317" y="351821"/>
            <a:ext cx="9001125" cy="422275"/>
          </a:xfrm>
        </p:spPr>
        <p:txBody>
          <a:bodyPr/>
          <a:lstStyle/>
          <a:p>
            <a:r>
              <a:rPr lang="en-US" sz="2800" b="1">
                <a:solidFill>
                  <a:srgbClr val="92D050"/>
                </a:solidFill>
                <a:latin typeface="+mn-lt"/>
              </a:rPr>
              <a:t>How To Complete Your CPC/DQC</a:t>
            </a:r>
            <a:r>
              <a:rPr lang="en-GB" sz="2800" b="1">
                <a:solidFill>
                  <a:srgbClr val="92D050"/>
                </a:solidFill>
                <a:latin typeface="+mn-lt"/>
              </a:rPr>
              <a:t>?</a:t>
            </a:r>
          </a:p>
        </p:txBody>
      </p:sp>
      <p:sp>
        <p:nvSpPr>
          <p:cNvPr id="6" name="TextBox 5">
            <a:extLst>
              <a:ext uri="{FF2B5EF4-FFF2-40B4-BE49-F238E27FC236}">
                <a16:creationId xmlns:a16="http://schemas.microsoft.com/office/drawing/2014/main" id="{D602B14D-9D9E-48C5-B7F2-8FF93DEB0CAB}"/>
              </a:ext>
            </a:extLst>
          </p:cNvPr>
          <p:cNvSpPr txBox="1"/>
          <p:nvPr/>
        </p:nvSpPr>
        <p:spPr>
          <a:xfrm>
            <a:off x="5665509" y="1357745"/>
            <a:ext cx="3652852" cy="584775"/>
          </a:xfrm>
          <a:prstGeom prst="rect">
            <a:avLst/>
          </a:prstGeom>
          <a:noFill/>
        </p:spPr>
        <p:txBody>
          <a:bodyPr wrap="square" lIns="91440" tIns="45720" rIns="91440" bIns="45720" rtlCol="0" anchor="t">
            <a:spAutoFit/>
          </a:bodyPr>
          <a:lstStyle/>
          <a:p>
            <a:pPr algn="ctr"/>
            <a:r>
              <a:rPr lang="en-US" sz="1600"/>
              <a:t>Now we need to complete the CPC/DQC part if required click on 'Yes'.</a:t>
            </a:r>
          </a:p>
        </p:txBody>
      </p:sp>
      <p:pic>
        <p:nvPicPr>
          <p:cNvPr id="23" name="Picture 22">
            <a:extLst>
              <a:ext uri="{FF2B5EF4-FFF2-40B4-BE49-F238E27FC236}">
                <a16:creationId xmlns:a16="http://schemas.microsoft.com/office/drawing/2014/main" id="{402EBFC5-B0E7-49B5-950D-8330D0F92159}"/>
              </a:ext>
            </a:extLst>
          </p:cNvPr>
          <p:cNvPicPr>
            <a:picLocks noChangeAspect="1"/>
          </p:cNvPicPr>
          <p:nvPr/>
        </p:nvPicPr>
        <p:blipFill>
          <a:blip r:embed="rId3"/>
          <a:stretch>
            <a:fillRect/>
          </a:stretch>
        </p:blipFill>
        <p:spPr>
          <a:xfrm>
            <a:off x="810168" y="1068590"/>
            <a:ext cx="4289733" cy="1712317"/>
          </a:xfrm>
          <a:prstGeom prst="rect">
            <a:avLst/>
          </a:prstGeom>
        </p:spPr>
      </p:pic>
      <p:sp>
        <p:nvSpPr>
          <p:cNvPr id="26" name="TextBox 25">
            <a:extLst>
              <a:ext uri="{FF2B5EF4-FFF2-40B4-BE49-F238E27FC236}">
                <a16:creationId xmlns:a16="http://schemas.microsoft.com/office/drawing/2014/main" id="{758F628F-207E-453A-9FEF-78943DEB3FA0}"/>
              </a:ext>
            </a:extLst>
          </p:cNvPr>
          <p:cNvSpPr txBox="1"/>
          <p:nvPr/>
        </p:nvSpPr>
        <p:spPr>
          <a:xfrm>
            <a:off x="3236732" y="5519507"/>
            <a:ext cx="4166215" cy="307777"/>
          </a:xfrm>
          <a:prstGeom prst="rect">
            <a:avLst/>
          </a:prstGeom>
          <a:noFill/>
        </p:spPr>
        <p:txBody>
          <a:bodyPr wrap="square" lIns="91440" tIns="45720" rIns="91440" bIns="45720" rtlCol="0" anchor="t">
            <a:spAutoFit/>
          </a:bodyPr>
          <a:lstStyle/>
          <a:p>
            <a:pPr algn="ctr"/>
            <a:r>
              <a:rPr lang="en-US" sz="1400"/>
              <a:t>Once completed press save changes.</a:t>
            </a:r>
          </a:p>
        </p:txBody>
      </p:sp>
      <p:pic>
        <p:nvPicPr>
          <p:cNvPr id="19" name="Picture 18">
            <a:extLst>
              <a:ext uri="{FF2B5EF4-FFF2-40B4-BE49-F238E27FC236}">
                <a16:creationId xmlns:a16="http://schemas.microsoft.com/office/drawing/2014/main" id="{BF569C05-3804-48B6-9FEE-AB6FF44E8B39}"/>
              </a:ext>
            </a:extLst>
          </p:cNvPr>
          <p:cNvPicPr>
            <a:picLocks noChangeAspect="1"/>
          </p:cNvPicPr>
          <p:nvPr/>
        </p:nvPicPr>
        <p:blipFill>
          <a:blip r:embed="rId3"/>
          <a:stretch>
            <a:fillRect/>
          </a:stretch>
        </p:blipFill>
        <p:spPr>
          <a:xfrm>
            <a:off x="810168" y="3037381"/>
            <a:ext cx="5296795" cy="2093540"/>
          </a:xfrm>
          <a:prstGeom prst="rect">
            <a:avLst/>
          </a:prstGeom>
        </p:spPr>
      </p:pic>
      <p:sp>
        <p:nvSpPr>
          <p:cNvPr id="20" name="TextBox 19">
            <a:extLst>
              <a:ext uri="{FF2B5EF4-FFF2-40B4-BE49-F238E27FC236}">
                <a16:creationId xmlns:a16="http://schemas.microsoft.com/office/drawing/2014/main" id="{C3D0AFD6-3087-471C-BC6C-284D9F046633}"/>
              </a:ext>
            </a:extLst>
          </p:cNvPr>
          <p:cNvSpPr txBox="1"/>
          <p:nvPr/>
        </p:nvSpPr>
        <p:spPr>
          <a:xfrm>
            <a:off x="6165271" y="3909249"/>
            <a:ext cx="3652852" cy="338554"/>
          </a:xfrm>
          <a:prstGeom prst="rect">
            <a:avLst/>
          </a:prstGeom>
          <a:noFill/>
        </p:spPr>
        <p:txBody>
          <a:bodyPr wrap="square" lIns="91440" tIns="45720" rIns="91440" bIns="45720" rtlCol="0" anchor="t">
            <a:spAutoFit/>
          </a:bodyPr>
          <a:lstStyle/>
          <a:p>
            <a:pPr algn="ctr"/>
            <a:r>
              <a:rPr lang="en-US" sz="1600"/>
              <a:t>Add in the DQC number and expiry date.</a:t>
            </a:r>
          </a:p>
        </p:txBody>
      </p:sp>
      <p:pic>
        <p:nvPicPr>
          <p:cNvPr id="2" name="Picture 1">
            <a:extLst>
              <a:ext uri="{FF2B5EF4-FFF2-40B4-BE49-F238E27FC236}">
                <a16:creationId xmlns:a16="http://schemas.microsoft.com/office/drawing/2014/main" id="{0C0435EA-F651-4AB4-87D3-18F02E3D8374}"/>
              </a:ext>
            </a:extLst>
          </p:cNvPr>
          <p:cNvPicPr>
            <a:picLocks noChangeAspect="1"/>
          </p:cNvPicPr>
          <p:nvPr/>
        </p:nvPicPr>
        <p:blipFill>
          <a:blip r:embed="rId4"/>
          <a:stretch>
            <a:fillRect/>
          </a:stretch>
        </p:blipFill>
        <p:spPr>
          <a:xfrm>
            <a:off x="909958" y="1162682"/>
            <a:ext cx="4057967" cy="1524132"/>
          </a:xfrm>
          <a:prstGeom prst="rect">
            <a:avLst/>
          </a:prstGeom>
        </p:spPr>
      </p:pic>
      <p:cxnSp>
        <p:nvCxnSpPr>
          <p:cNvPr id="49" name="Straight Arrow Connector 48">
            <a:extLst>
              <a:ext uri="{FF2B5EF4-FFF2-40B4-BE49-F238E27FC236}">
                <a16:creationId xmlns:a16="http://schemas.microsoft.com/office/drawing/2014/main" id="{6ED4C0F3-70CD-4B08-9660-7605879629F5}"/>
              </a:ext>
            </a:extLst>
          </p:cNvPr>
          <p:cNvCxnSpPr>
            <a:cxnSpLocks/>
          </p:cNvCxnSpPr>
          <p:nvPr/>
        </p:nvCxnSpPr>
        <p:spPr>
          <a:xfrm flipH="1">
            <a:off x="3051660" y="1727077"/>
            <a:ext cx="26138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FC2C748-35EC-412A-84A5-F1859091A811}"/>
              </a:ext>
            </a:extLst>
          </p:cNvPr>
          <p:cNvSpPr/>
          <p:nvPr/>
        </p:nvSpPr>
        <p:spPr>
          <a:xfrm>
            <a:off x="1159496" y="1420708"/>
            <a:ext cx="1760187" cy="695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EF02D0-12DF-4DCC-89A2-8D18281F2123}"/>
              </a:ext>
            </a:extLst>
          </p:cNvPr>
          <p:cNvPicPr>
            <a:picLocks noChangeAspect="1"/>
          </p:cNvPicPr>
          <p:nvPr/>
        </p:nvPicPr>
        <p:blipFill>
          <a:blip r:embed="rId5"/>
          <a:stretch>
            <a:fillRect/>
          </a:stretch>
        </p:blipFill>
        <p:spPr>
          <a:xfrm>
            <a:off x="957317" y="3130011"/>
            <a:ext cx="4991533" cy="1806097"/>
          </a:xfrm>
          <a:prstGeom prst="rect">
            <a:avLst/>
          </a:prstGeom>
        </p:spPr>
      </p:pic>
      <p:sp>
        <p:nvSpPr>
          <p:cNvPr id="22" name="Rectangle 21">
            <a:extLst>
              <a:ext uri="{FF2B5EF4-FFF2-40B4-BE49-F238E27FC236}">
                <a16:creationId xmlns:a16="http://schemas.microsoft.com/office/drawing/2014/main" id="{A12CE891-6525-495D-81AA-800BCDA05503}"/>
              </a:ext>
            </a:extLst>
          </p:cNvPr>
          <p:cNvSpPr/>
          <p:nvPr/>
        </p:nvSpPr>
        <p:spPr>
          <a:xfrm>
            <a:off x="1663303" y="4468321"/>
            <a:ext cx="2906081" cy="318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C0470E4-9041-49AC-BE69-52942D0B6542}"/>
              </a:ext>
            </a:extLst>
          </p:cNvPr>
          <p:cNvSpPr/>
          <p:nvPr/>
        </p:nvSpPr>
        <p:spPr>
          <a:xfrm>
            <a:off x="1663302" y="4044399"/>
            <a:ext cx="2906081" cy="348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E13CA98A-CAAE-4CF3-B2B9-29BA4AEFCD3A}"/>
              </a:ext>
            </a:extLst>
          </p:cNvPr>
          <p:cNvCxnSpPr>
            <a:cxnSpLocks/>
          </p:cNvCxnSpPr>
          <p:nvPr/>
        </p:nvCxnSpPr>
        <p:spPr>
          <a:xfrm flipH="1">
            <a:off x="4940506" y="4467627"/>
            <a:ext cx="26138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34CD0E22-E163-4E8F-931C-3CB957C361BD}"/>
              </a:ext>
            </a:extLst>
          </p:cNvPr>
          <p:cNvSpPr>
            <a:spLocks noGrp="1"/>
          </p:cNvSpPr>
          <p:nvPr>
            <p:ph type="sldNum" sz="quarter" idx="12"/>
          </p:nvPr>
        </p:nvSpPr>
        <p:spPr/>
        <p:txBody>
          <a:bodyPr/>
          <a:lstStyle/>
          <a:p>
            <a:fld id="{6F0C9F74-ED7C-44EF-9CFC-67AAF3EFA2FB}" type="slidenum">
              <a:rPr lang="en-GB" smtClean="0"/>
              <a:t>16</a:t>
            </a:fld>
            <a:endParaRPr lang="en-GB"/>
          </a:p>
        </p:txBody>
      </p:sp>
    </p:spTree>
    <p:extLst>
      <p:ext uri="{BB962C8B-B14F-4D97-AF65-F5344CB8AC3E}">
        <p14:creationId xmlns:p14="http://schemas.microsoft.com/office/powerpoint/2010/main" val="373612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308965" y="226597"/>
            <a:ext cx="9001125" cy="785812"/>
          </a:xfrm>
        </p:spPr>
        <p:txBody>
          <a:bodyPr/>
          <a:lstStyle/>
          <a:p>
            <a:r>
              <a:rPr lang="en-US" sz="2800" b="1">
                <a:solidFill>
                  <a:srgbClr val="92D050"/>
                </a:solidFill>
                <a:latin typeface="+mn-lt"/>
              </a:rPr>
              <a:t>How To Complete Validations For Licence And Tacho</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551094" y="788310"/>
            <a:ext cx="7925500" cy="553998"/>
          </a:xfrm>
          <a:prstGeom prst="rect">
            <a:avLst/>
          </a:prstGeom>
          <a:noFill/>
        </p:spPr>
        <p:txBody>
          <a:bodyPr wrap="square" lIns="91440" tIns="45720" rIns="91440" bIns="45720" rtlCol="0" anchor="t">
            <a:spAutoFit/>
          </a:bodyPr>
          <a:lstStyle/>
          <a:p>
            <a:r>
              <a:rPr lang="en-US" sz="1600"/>
              <a:t>To validate the workers Licence And Tacho, you will need to click onto each one and validate.</a:t>
            </a:r>
          </a:p>
          <a:p>
            <a:pPr algn="ctr"/>
            <a:endParaRPr lang="en-US" sz="1400"/>
          </a:p>
        </p:txBody>
      </p:sp>
      <p:sp>
        <p:nvSpPr>
          <p:cNvPr id="6" name="Rectangle 5">
            <a:extLst>
              <a:ext uri="{FF2B5EF4-FFF2-40B4-BE49-F238E27FC236}">
                <a16:creationId xmlns:a16="http://schemas.microsoft.com/office/drawing/2014/main" id="{47D8EEF3-6865-4609-BD94-B415A8FE9252}"/>
              </a:ext>
            </a:extLst>
          </p:cNvPr>
          <p:cNvSpPr/>
          <p:nvPr/>
        </p:nvSpPr>
        <p:spPr>
          <a:xfrm>
            <a:off x="1825597" y="5051106"/>
            <a:ext cx="3101779" cy="1323439"/>
          </a:xfrm>
          <a:prstGeom prst="rect">
            <a:avLst/>
          </a:prstGeom>
        </p:spPr>
        <p:txBody>
          <a:bodyPr wrap="square" lIns="91440" tIns="45720" rIns="91440" bIns="45720" anchor="t">
            <a:spAutoFit/>
          </a:bodyPr>
          <a:lstStyle/>
          <a:p>
            <a:pPr algn="ctr"/>
            <a:r>
              <a:rPr lang="en-US" sz="1600"/>
              <a:t>Repeat the process on the </a:t>
            </a:r>
            <a:endParaRPr lang="en-US" sz="1600">
              <a:cs typeface="Calibri"/>
            </a:endParaRPr>
          </a:p>
          <a:p>
            <a:pPr algn="ctr"/>
            <a:r>
              <a:rPr lang="en-GB" sz="1600"/>
              <a:t>Tacho Card.</a:t>
            </a:r>
            <a:endParaRPr lang="en-GB" sz="1600">
              <a:cs typeface="Calibri"/>
            </a:endParaRPr>
          </a:p>
          <a:p>
            <a:pPr algn="ctr"/>
            <a:r>
              <a:rPr lang="en-US" sz="1600"/>
              <a:t>You will now see both sections have been updated and status is </a:t>
            </a:r>
            <a:r>
              <a:rPr lang="en-US" sz="1600">
                <a:solidFill>
                  <a:srgbClr val="00B050"/>
                </a:solidFill>
              </a:rPr>
              <a:t>Pass.</a:t>
            </a:r>
            <a:endParaRPr lang="en-US" sz="1600">
              <a:solidFill>
                <a:srgbClr val="00B050"/>
              </a:solidFill>
              <a:cs typeface="Calibri"/>
            </a:endParaRPr>
          </a:p>
        </p:txBody>
      </p:sp>
      <p:pic>
        <p:nvPicPr>
          <p:cNvPr id="17" name="Picture 16">
            <a:extLst>
              <a:ext uri="{FF2B5EF4-FFF2-40B4-BE49-F238E27FC236}">
                <a16:creationId xmlns:a16="http://schemas.microsoft.com/office/drawing/2014/main" id="{4F76B49D-1046-457E-8E7A-B69269149F6E}"/>
              </a:ext>
            </a:extLst>
          </p:cNvPr>
          <p:cNvPicPr>
            <a:picLocks noChangeAspect="1"/>
          </p:cNvPicPr>
          <p:nvPr/>
        </p:nvPicPr>
        <p:blipFill>
          <a:blip r:embed="rId3"/>
          <a:stretch>
            <a:fillRect/>
          </a:stretch>
        </p:blipFill>
        <p:spPr>
          <a:xfrm>
            <a:off x="1107808" y="1218306"/>
            <a:ext cx="4526229" cy="1642521"/>
          </a:xfrm>
          <a:prstGeom prst="rect">
            <a:avLst/>
          </a:prstGeom>
        </p:spPr>
      </p:pic>
      <p:pic>
        <p:nvPicPr>
          <p:cNvPr id="25" name="Picture 24">
            <a:extLst>
              <a:ext uri="{FF2B5EF4-FFF2-40B4-BE49-F238E27FC236}">
                <a16:creationId xmlns:a16="http://schemas.microsoft.com/office/drawing/2014/main" id="{4127E32C-3411-4386-BB07-A182F89E6240}"/>
              </a:ext>
            </a:extLst>
          </p:cNvPr>
          <p:cNvPicPr>
            <a:picLocks noChangeAspect="1"/>
          </p:cNvPicPr>
          <p:nvPr/>
        </p:nvPicPr>
        <p:blipFill>
          <a:blip r:embed="rId3"/>
          <a:stretch>
            <a:fillRect/>
          </a:stretch>
        </p:blipFill>
        <p:spPr>
          <a:xfrm>
            <a:off x="3039121" y="2952772"/>
            <a:ext cx="4526229" cy="1642521"/>
          </a:xfrm>
          <a:prstGeom prst="rect">
            <a:avLst/>
          </a:prstGeom>
        </p:spPr>
      </p:pic>
      <p:pic>
        <p:nvPicPr>
          <p:cNvPr id="26" name="Picture 25">
            <a:extLst>
              <a:ext uri="{FF2B5EF4-FFF2-40B4-BE49-F238E27FC236}">
                <a16:creationId xmlns:a16="http://schemas.microsoft.com/office/drawing/2014/main" id="{20CE4AED-EBFC-4345-9343-E75D3AF2445E}"/>
              </a:ext>
            </a:extLst>
          </p:cNvPr>
          <p:cNvPicPr>
            <a:picLocks noChangeAspect="1"/>
          </p:cNvPicPr>
          <p:nvPr/>
        </p:nvPicPr>
        <p:blipFill>
          <a:blip r:embed="rId3"/>
          <a:stretch>
            <a:fillRect/>
          </a:stretch>
        </p:blipFill>
        <p:spPr>
          <a:xfrm>
            <a:off x="5027978" y="4741999"/>
            <a:ext cx="4526229" cy="1642521"/>
          </a:xfrm>
          <a:prstGeom prst="rect">
            <a:avLst/>
          </a:prstGeom>
        </p:spPr>
      </p:pic>
      <p:pic>
        <p:nvPicPr>
          <p:cNvPr id="13" name="Picture 12">
            <a:extLst>
              <a:ext uri="{FF2B5EF4-FFF2-40B4-BE49-F238E27FC236}">
                <a16:creationId xmlns:a16="http://schemas.microsoft.com/office/drawing/2014/main" id="{B78EF181-350B-4551-B957-768E6E50A790}"/>
              </a:ext>
            </a:extLst>
          </p:cNvPr>
          <p:cNvPicPr>
            <a:picLocks noChangeAspect="1"/>
          </p:cNvPicPr>
          <p:nvPr/>
        </p:nvPicPr>
        <p:blipFill>
          <a:blip r:embed="rId4"/>
          <a:stretch>
            <a:fillRect/>
          </a:stretch>
        </p:blipFill>
        <p:spPr>
          <a:xfrm>
            <a:off x="3146524" y="3040692"/>
            <a:ext cx="4299206" cy="1444331"/>
          </a:xfrm>
          <a:prstGeom prst="rect">
            <a:avLst/>
          </a:prstGeom>
        </p:spPr>
      </p:pic>
      <p:sp>
        <p:nvSpPr>
          <p:cNvPr id="28" name="Rectangle 27">
            <a:extLst>
              <a:ext uri="{FF2B5EF4-FFF2-40B4-BE49-F238E27FC236}">
                <a16:creationId xmlns:a16="http://schemas.microsoft.com/office/drawing/2014/main" id="{5E57A768-B4A0-4F14-8911-BC57CDA2D706}"/>
              </a:ext>
            </a:extLst>
          </p:cNvPr>
          <p:cNvSpPr/>
          <p:nvPr/>
        </p:nvSpPr>
        <p:spPr>
          <a:xfrm flipV="1">
            <a:off x="5027978" y="3364479"/>
            <a:ext cx="823920" cy="34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ACB8AE0-3758-433E-98A1-5B8DBB5D7081}"/>
              </a:ext>
            </a:extLst>
          </p:cNvPr>
          <p:cNvSpPr/>
          <p:nvPr/>
        </p:nvSpPr>
        <p:spPr>
          <a:xfrm flipV="1">
            <a:off x="5051875" y="3790884"/>
            <a:ext cx="1729442" cy="34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14814D0-3758-4151-80A6-2567A3AC93BA}"/>
              </a:ext>
            </a:extLst>
          </p:cNvPr>
          <p:cNvSpPr/>
          <p:nvPr/>
        </p:nvSpPr>
        <p:spPr>
          <a:xfrm flipV="1">
            <a:off x="6096001" y="4231085"/>
            <a:ext cx="1392232" cy="238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04D663-99F0-4B23-B021-AF73CCCB89F1}"/>
              </a:ext>
            </a:extLst>
          </p:cNvPr>
          <p:cNvSpPr txBox="1"/>
          <p:nvPr/>
        </p:nvSpPr>
        <p:spPr>
          <a:xfrm>
            <a:off x="7757249" y="3040692"/>
            <a:ext cx="2515272" cy="1323439"/>
          </a:xfrm>
          <a:prstGeom prst="rect">
            <a:avLst/>
          </a:prstGeom>
          <a:noFill/>
          <a:ln>
            <a:noFill/>
          </a:ln>
        </p:spPr>
        <p:txBody>
          <a:bodyPr wrap="square" lIns="91440" tIns="45720" rIns="91440" bIns="45720" rtlCol="0" anchor="t">
            <a:spAutoFit/>
          </a:bodyPr>
          <a:lstStyle/>
          <a:p>
            <a:pPr algn="ctr"/>
            <a:r>
              <a:rPr lang="en-GB" sz="1600"/>
              <a:t>Add any comments.</a:t>
            </a:r>
            <a:endParaRPr lang="en-GB" sz="1600">
              <a:cs typeface="Calibri"/>
            </a:endParaRPr>
          </a:p>
          <a:p>
            <a:pPr algn="ctr"/>
            <a:endParaRPr lang="en-GB" sz="1600">
              <a:cs typeface="Calibri"/>
            </a:endParaRPr>
          </a:p>
          <a:p>
            <a:pPr algn="ctr"/>
            <a:r>
              <a:rPr lang="en-GB" sz="1600"/>
              <a:t>Click on </a:t>
            </a:r>
            <a:endParaRPr lang="en-GB" sz="1600">
              <a:cs typeface="Calibri"/>
            </a:endParaRPr>
          </a:p>
          <a:p>
            <a:pPr algn="ctr"/>
            <a:r>
              <a:rPr lang="en-GB" sz="1600"/>
              <a:t>'Create</a:t>
            </a:r>
            <a:endParaRPr lang="en-GB" sz="1600">
              <a:cs typeface="Calibri"/>
            </a:endParaRPr>
          </a:p>
          <a:p>
            <a:pPr algn="ctr"/>
            <a:r>
              <a:rPr lang="en-GB" sz="1600"/>
              <a:t>Validation record'.</a:t>
            </a:r>
            <a:endParaRPr lang="en-GB" sz="1600">
              <a:cs typeface="Calibri"/>
            </a:endParaRPr>
          </a:p>
        </p:txBody>
      </p:sp>
      <p:cxnSp>
        <p:nvCxnSpPr>
          <p:cNvPr id="34" name="Straight Arrow Connector 33">
            <a:extLst>
              <a:ext uri="{FF2B5EF4-FFF2-40B4-BE49-F238E27FC236}">
                <a16:creationId xmlns:a16="http://schemas.microsoft.com/office/drawing/2014/main" id="{470C0158-F92F-413A-A583-1FBD599132B1}"/>
              </a:ext>
            </a:extLst>
          </p:cNvPr>
          <p:cNvCxnSpPr>
            <a:cxnSpLocks/>
          </p:cNvCxnSpPr>
          <p:nvPr/>
        </p:nvCxnSpPr>
        <p:spPr>
          <a:xfrm flipH="1">
            <a:off x="6813709" y="3287198"/>
            <a:ext cx="1240600" cy="4983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F920273-6B8C-4FCB-962C-529F0CBD99F2}"/>
              </a:ext>
            </a:extLst>
          </p:cNvPr>
          <p:cNvCxnSpPr>
            <a:cxnSpLocks/>
          </p:cNvCxnSpPr>
          <p:nvPr/>
        </p:nvCxnSpPr>
        <p:spPr>
          <a:xfrm>
            <a:off x="2810804" y="3599085"/>
            <a:ext cx="20975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255330FD-1E82-4222-812A-3B7BF40710F2}"/>
              </a:ext>
            </a:extLst>
          </p:cNvPr>
          <p:cNvSpPr/>
          <p:nvPr/>
        </p:nvSpPr>
        <p:spPr>
          <a:xfrm>
            <a:off x="6384608" y="2028450"/>
            <a:ext cx="1507850" cy="338554"/>
          </a:xfrm>
          <a:prstGeom prst="rect">
            <a:avLst/>
          </a:prstGeom>
        </p:spPr>
        <p:txBody>
          <a:bodyPr wrap="none" lIns="91440" tIns="45720" rIns="91440" bIns="45720" anchor="t">
            <a:spAutoFit/>
          </a:bodyPr>
          <a:lstStyle/>
          <a:p>
            <a:pPr algn="ctr"/>
            <a:r>
              <a:rPr lang="en-GB" sz="1600"/>
              <a:t>Click on update</a:t>
            </a:r>
            <a:r>
              <a:rPr lang="en-GB" sz="1400"/>
              <a:t>.</a:t>
            </a:r>
            <a:endParaRPr lang="en-GB" sz="1400">
              <a:cs typeface="Calibri"/>
            </a:endParaRPr>
          </a:p>
        </p:txBody>
      </p:sp>
      <p:sp>
        <p:nvSpPr>
          <p:cNvPr id="43" name="Rectangle 42">
            <a:extLst>
              <a:ext uri="{FF2B5EF4-FFF2-40B4-BE49-F238E27FC236}">
                <a16:creationId xmlns:a16="http://schemas.microsoft.com/office/drawing/2014/main" id="{EF31B177-C494-4E82-B15B-47D0CD14D923}"/>
              </a:ext>
            </a:extLst>
          </p:cNvPr>
          <p:cNvSpPr/>
          <p:nvPr/>
        </p:nvSpPr>
        <p:spPr>
          <a:xfrm>
            <a:off x="308965" y="3075188"/>
            <a:ext cx="2552319" cy="1569660"/>
          </a:xfrm>
          <a:prstGeom prst="rect">
            <a:avLst/>
          </a:prstGeom>
        </p:spPr>
        <p:txBody>
          <a:bodyPr wrap="square" lIns="91440" tIns="45720" rIns="91440" bIns="45720" anchor="t">
            <a:spAutoFit/>
          </a:bodyPr>
          <a:lstStyle/>
          <a:p>
            <a:pPr algn="ctr"/>
            <a:r>
              <a:rPr lang="en-US" sz="1600"/>
              <a:t>Pass the worker.</a:t>
            </a:r>
            <a:endParaRPr lang="en-US" sz="1600">
              <a:cs typeface="Calibri"/>
            </a:endParaRPr>
          </a:p>
          <a:p>
            <a:pPr algn="ctr"/>
            <a:r>
              <a:rPr lang="en-US" sz="1600"/>
              <a:t>If you click fail the worker will not be able to be placed out into work. This would be a decline in the interview process.</a:t>
            </a:r>
            <a:endParaRPr lang="en-US" sz="1600">
              <a:cs typeface="Calibri"/>
            </a:endParaRPr>
          </a:p>
        </p:txBody>
      </p:sp>
      <p:cxnSp>
        <p:nvCxnSpPr>
          <p:cNvPr id="54" name="Straight Arrow Connector 53">
            <a:extLst>
              <a:ext uri="{FF2B5EF4-FFF2-40B4-BE49-F238E27FC236}">
                <a16:creationId xmlns:a16="http://schemas.microsoft.com/office/drawing/2014/main" id="{96CE85CC-0B21-4683-9462-C2B35F3712D5}"/>
              </a:ext>
            </a:extLst>
          </p:cNvPr>
          <p:cNvCxnSpPr>
            <a:cxnSpLocks/>
          </p:cNvCxnSpPr>
          <p:nvPr/>
        </p:nvCxnSpPr>
        <p:spPr>
          <a:xfrm flipH="1">
            <a:off x="7266034" y="3774279"/>
            <a:ext cx="1073024" cy="356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F50AD0-1834-4A41-BF23-0B27E68DC343}"/>
              </a:ext>
            </a:extLst>
          </p:cNvPr>
          <p:cNvPicPr>
            <a:picLocks noChangeAspect="1"/>
          </p:cNvPicPr>
          <p:nvPr/>
        </p:nvPicPr>
        <p:blipFill>
          <a:blip r:embed="rId5"/>
          <a:stretch>
            <a:fillRect/>
          </a:stretch>
        </p:blipFill>
        <p:spPr>
          <a:xfrm>
            <a:off x="1230341" y="1346166"/>
            <a:ext cx="4293766" cy="1320877"/>
          </a:xfrm>
          <a:prstGeom prst="rect">
            <a:avLst/>
          </a:prstGeom>
        </p:spPr>
      </p:pic>
      <p:sp>
        <p:nvSpPr>
          <p:cNvPr id="31" name="Rectangle 30">
            <a:extLst>
              <a:ext uri="{FF2B5EF4-FFF2-40B4-BE49-F238E27FC236}">
                <a16:creationId xmlns:a16="http://schemas.microsoft.com/office/drawing/2014/main" id="{8FE8B007-5275-43EB-901E-5D6C032414F6}"/>
              </a:ext>
            </a:extLst>
          </p:cNvPr>
          <p:cNvSpPr/>
          <p:nvPr/>
        </p:nvSpPr>
        <p:spPr>
          <a:xfrm flipV="1">
            <a:off x="4807670" y="1992479"/>
            <a:ext cx="528341" cy="313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0DC55AF-62A3-47C5-B6DD-C5FFD7E6CD16}"/>
              </a:ext>
            </a:extLst>
          </p:cNvPr>
          <p:cNvSpPr/>
          <p:nvPr/>
        </p:nvSpPr>
        <p:spPr>
          <a:xfrm flipV="1">
            <a:off x="1230340" y="2039565"/>
            <a:ext cx="711581" cy="313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005C2F37-80AD-4A2C-A60F-BF1E02E63C4E}"/>
              </a:ext>
            </a:extLst>
          </p:cNvPr>
          <p:cNvCxnSpPr>
            <a:cxnSpLocks/>
          </p:cNvCxnSpPr>
          <p:nvPr/>
        </p:nvCxnSpPr>
        <p:spPr>
          <a:xfrm flipH="1" flipV="1">
            <a:off x="5298471" y="2180639"/>
            <a:ext cx="741257" cy="3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20D9A74-0D03-457E-9E29-E25526979E85}"/>
              </a:ext>
            </a:extLst>
          </p:cNvPr>
          <p:cNvPicPr>
            <a:picLocks noChangeAspect="1"/>
          </p:cNvPicPr>
          <p:nvPr/>
        </p:nvPicPr>
        <p:blipFill>
          <a:blip r:embed="rId6"/>
          <a:stretch>
            <a:fillRect/>
          </a:stretch>
        </p:blipFill>
        <p:spPr>
          <a:xfrm>
            <a:off x="5154617" y="4841799"/>
            <a:ext cx="4300468" cy="1404975"/>
          </a:xfrm>
          <a:prstGeom prst="rect">
            <a:avLst/>
          </a:prstGeom>
        </p:spPr>
      </p:pic>
      <p:sp>
        <p:nvSpPr>
          <p:cNvPr id="23" name="Rectangle 22">
            <a:extLst>
              <a:ext uri="{FF2B5EF4-FFF2-40B4-BE49-F238E27FC236}">
                <a16:creationId xmlns:a16="http://schemas.microsoft.com/office/drawing/2014/main" id="{66EC3E4A-55F2-418F-B19C-A6BFBD195B4E}"/>
              </a:ext>
            </a:extLst>
          </p:cNvPr>
          <p:cNvSpPr/>
          <p:nvPr/>
        </p:nvSpPr>
        <p:spPr>
          <a:xfrm flipV="1">
            <a:off x="8008987" y="5556567"/>
            <a:ext cx="1299355" cy="312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EEE606C-AF8C-4C9D-8794-C8DBAA5FBC15}"/>
              </a:ext>
            </a:extLst>
          </p:cNvPr>
          <p:cNvSpPr/>
          <p:nvPr/>
        </p:nvSpPr>
        <p:spPr>
          <a:xfrm flipV="1">
            <a:off x="8008986" y="5906257"/>
            <a:ext cx="1299355" cy="312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AF4A9097-56C4-4FDA-9B3A-A88C53C02C47}"/>
              </a:ext>
            </a:extLst>
          </p:cNvPr>
          <p:cNvCxnSpPr>
            <a:cxnSpLocks/>
          </p:cNvCxnSpPr>
          <p:nvPr/>
        </p:nvCxnSpPr>
        <p:spPr>
          <a:xfrm>
            <a:off x="4883731" y="5869083"/>
            <a:ext cx="28735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E8897307-42FB-49B0-92A5-CBFEB7951F7E}"/>
              </a:ext>
            </a:extLst>
          </p:cNvPr>
          <p:cNvSpPr>
            <a:spLocks noGrp="1"/>
          </p:cNvSpPr>
          <p:nvPr>
            <p:ph type="sldNum" sz="quarter" idx="12"/>
          </p:nvPr>
        </p:nvSpPr>
        <p:spPr/>
        <p:txBody>
          <a:bodyPr/>
          <a:lstStyle/>
          <a:p>
            <a:fld id="{6F0C9F74-ED7C-44EF-9CFC-67AAF3EFA2FB}" type="slidenum">
              <a:rPr lang="en-GB" smtClean="0"/>
              <a:t>17</a:t>
            </a:fld>
            <a:endParaRPr lang="en-GB"/>
          </a:p>
        </p:txBody>
      </p:sp>
    </p:spTree>
    <p:extLst>
      <p:ext uri="{BB962C8B-B14F-4D97-AF65-F5344CB8AC3E}">
        <p14:creationId xmlns:p14="http://schemas.microsoft.com/office/powerpoint/2010/main" val="239638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1021714" y="1240012"/>
            <a:ext cx="5183777" cy="2907865"/>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44715" y="315894"/>
            <a:ext cx="9001125" cy="422275"/>
          </a:xfrm>
        </p:spPr>
        <p:txBody>
          <a:bodyPr/>
          <a:lstStyle/>
          <a:p>
            <a:r>
              <a:rPr lang="en-US" sz="2800" b="1">
                <a:solidFill>
                  <a:srgbClr val="92D050"/>
                </a:solidFill>
                <a:latin typeface="+mn-lt"/>
              </a:rPr>
              <a:t>How To Upload Driving Licenses And Checks</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1021713" y="806401"/>
            <a:ext cx="8424127" cy="338554"/>
          </a:xfrm>
          <a:prstGeom prst="rect">
            <a:avLst/>
          </a:prstGeom>
          <a:noFill/>
        </p:spPr>
        <p:txBody>
          <a:bodyPr wrap="square" lIns="91440" tIns="45720" rIns="91440" bIns="45720" rtlCol="0" anchor="t">
            <a:spAutoFit/>
          </a:bodyPr>
          <a:lstStyle/>
          <a:p>
            <a:r>
              <a:rPr lang="en-US" sz="1600"/>
              <a:t>The next section to complete is the scanned document section.</a:t>
            </a:r>
          </a:p>
        </p:txBody>
      </p:sp>
      <p:sp>
        <p:nvSpPr>
          <p:cNvPr id="6" name="TextBox 5">
            <a:extLst>
              <a:ext uri="{FF2B5EF4-FFF2-40B4-BE49-F238E27FC236}">
                <a16:creationId xmlns:a16="http://schemas.microsoft.com/office/drawing/2014/main" id="{D602B14D-9D9E-48C5-B7F2-8FF93DEB0CAB}"/>
              </a:ext>
            </a:extLst>
          </p:cNvPr>
          <p:cNvSpPr txBox="1"/>
          <p:nvPr/>
        </p:nvSpPr>
        <p:spPr>
          <a:xfrm>
            <a:off x="6568361" y="1688816"/>
            <a:ext cx="3186888" cy="1323439"/>
          </a:xfrm>
          <a:prstGeom prst="rect">
            <a:avLst/>
          </a:prstGeom>
          <a:noFill/>
        </p:spPr>
        <p:txBody>
          <a:bodyPr wrap="square" lIns="91440" tIns="45720" rIns="91440" bIns="45720" rtlCol="0" anchor="t">
            <a:spAutoFit/>
          </a:bodyPr>
          <a:lstStyle/>
          <a:p>
            <a:pPr algn="ctr"/>
            <a:r>
              <a:rPr lang="en-US" sz="1600"/>
              <a:t>Click on the section you would like to upload DVLA checks.</a:t>
            </a:r>
            <a:endParaRPr lang="en-US" sz="1600">
              <a:cs typeface="Calibri"/>
            </a:endParaRPr>
          </a:p>
          <a:p>
            <a:pPr algn="ctr"/>
            <a:endParaRPr lang="en-US" sz="1600">
              <a:cs typeface="Calibri"/>
            </a:endParaRPr>
          </a:p>
          <a:p>
            <a:pPr algn="ctr"/>
            <a:r>
              <a:rPr lang="en-US" sz="1600"/>
              <a:t>You can either drag and drop the file or upload from your desktop.</a:t>
            </a:r>
            <a:endParaRPr lang="en-US" sz="1600">
              <a:cs typeface="Calibri"/>
            </a:endParaRPr>
          </a:p>
        </p:txBody>
      </p:sp>
      <p:sp>
        <p:nvSpPr>
          <p:cNvPr id="15" name="TextBox 14">
            <a:extLst>
              <a:ext uri="{FF2B5EF4-FFF2-40B4-BE49-F238E27FC236}">
                <a16:creationId xmlns:a16="http://schemas.microsoft.com/office/drawing/2014/main" id="{4927BD1F-3B30-4F7A-AEB4-17A955820292}"/>
              </a:ext>
            </a:extLst>
          </p:cNvPr>
          <p:cNvSpPr txBox="1"/>
          <p:nvPr/>
        </p:nvSpPr>
        <p:spPr>
          <a:xfrm>
            <a:off x="82972" y="4455552"/>
            <a:ext cx="3449564" cy="2031325"/>
          </a:xfrm>
          <a:prstGeom prst="rect">
            <a:avLst/>
          </a:prstGeom>
          <a:noFill/>
        </p:spPr>
        <p:txBody>
          <a:bodyPr wrap="square" lIns="91440" tIns="45720" rIns="91440" bIns="45720" rtlCol="0" anchor="t">
            <a:spAutoFit/>
          </a:bodyPr>
          <a:lstStyle/>
          <a:p>
            <a:pPr algn="ctr"/>
            <a:r>
              <a:rPr lang="en-US" sz="1600"/>
              <a:t>Click on the section and take the expiry date from the passport/ID card.</a:t>
            </a:r>
            <a:endParaRPr lang="en-US" sz="1600">
              <a:cs typeface="Calibri"/>
            </a:endParaRPr>
          </a:p>
          <a:p>
            <a:pPr algn="ctr"/>
            <a:endParaRPr lang="en-US" sz="1600">
              <a:cs typeface="Calibri"/>
            </a:endParaRPr>
          </a:p>
          <a:p>
            <a:pPr algn="ctr"/>
            <a:r>
              <a:rPr lang="en-US" sz="1600"/>
              <a:t>Once you have pressed upload this file, you will see a padlock next to the selected box. This means the worker cannot delete the file.</a:t>
            </a:r>
            <a:endParaRPr lang="en-US" sz="1600">
              <a:cs typeface="Calibri"/>
            </a:endParaRPr>
          </a:p>
          <a:p>
            <a:pPr algn="ctr"/>
            <a:endParaRPr lang="en-US" sz="1400"/>
          </a:p>
        </p:txBody>
      </p:sp>
      <p:sp>
        <p:nvSpPr>
          <p:cNvPr id="14" name="Rectangle 13">
            <a:extLst>
              <a:ext uri="{FF2B5EF4-FFF2-40B4-BE49-F238E27FC236}">
                <a16:creationId xmlns:a16="http://schemas.microsoft.com/office/drawing/2014/main" id="{259E1C30-97B6-4419-A68F-AE6E39AE58E2}"/>
              </a:ext>
            </a:extLst>
          </p:cNvPr>
          <p:cNvSpPr/>
          <p:nvPr/>
        </p:nvSpPr>
        <p:spPr>
          <a:xfrm>
            <a:off x="6728882" y="5156334"/>
            <a:ext cx="1594239" cy="221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F5495A7-B1FE-4269-86D7-65FA2AC9F398}"/>
              </a:ext>
            </a:extLst>
          </p:cNvPr>
          <p:cNvPicPr>
            <a:picLocks noChangeAspect="1"/>
          </p:cNvPicPr>
          <p:nvPr/>
        </p:nvPicPr>
        <p:blipFill>
          <a:blip r:embed="rId4"/>
          <a:stretch>
            <a:fillRect/>
          </a:stretch>
        </p:blipFill>
        <p:spPr>
          <a:xfrm>
            <a:off x="1127329" y="1388571"/>
            <a:ext cx="4968671" cy="2610745"/>
          </a:xfrm>
          <a:prstGeom prst="rect">
            <a:avLst/>
          </a:prstGeom>
        </p:spPr>
      </p:pic>
      <p:pic>
        <p:nvPicPr>
          <p:cNvPr id="13" name="Picture 12">
            <a:extLst>
              <a:ext uri="{FF2B5EF4-FFF2-40B4-BE49-F238E27FC236}">
                <a16:creationId xmlns:a16="http://schemas.microsoft.com/office/drawing/2014/main" id="{A4943B8F-57C7-4EC3-93CF-A68B61F9E10D}"/>
              </a:ext>
            </a:extLst>
          </p:cNvPr>
          <p:cNvPicPr>
            <a:picLocks noChangeAspect="1"/>
          </p:cNvPicPr>
          <p:nvPr/>
        </p:nvPicPr>
        <p:blipFill>
          <a:blip r:embed="rId3"/>
          <a:stretch>
            <a:fillRect/>
          </a:stretch>
        </p:blipFill>
        <p:spPr>
          <a:xfrm>
            <a:off x="4101874" y="3368562"/>
            <a:ext cx="5343966" cy="2642486"/>
          </a:xfrm>
          <a:prstGeom prst="rect">
            <a:avLst/>
          </a:prstGeom>
        </p:spPr>
      </p:pic>
      <p:pic>
        <p:nvPicPr>
          <p:cNvPr id="8" name="Picture 7">
            <a:extLst>
              <a:ext uri="{FF2B5EF4-FFF2-40B4-BE49-F238E27FC236}">
                <a16:creationId xmlns:a16="http://schemas.microsoft.com/office/drawing/2014/main" id="{CD5701E8-61D4-4BD9-8758-FA1A33FA985E}"/>
              </a:ext>
            </a:extLst>
          </p:cNvPr>
          <p:cNvPicPr>
            <a:picLocks noChangeAspect="1"/>
          </p:cNvPicPr>
          <p:nvPr/>
        </p:nvPicPr>
        <p:blipFill>
          <a:blip r:embed="rId5"/>
          <a:stretch>
            <a:fillRect/>
          </a:stretch>
        </p:blipFill>
        <p:spPr>
          <a:xfrm>
            <a:off x="4238375" y="3484650"/>
            <a:ext cx="4938188" cy="2351991"/>
          </a:xfrm>
          <a:prstGeom prst="rect">
            <a:avLst/>
          </a:prstGeom>
        </p:spPr>
      </p:pic>
      <p:sp>
        <p:nvSpPr>
          <p:cNvPr id="18" name="Rectangle 17">
            <a:extLst>
              <a:ext uri="{FF2B5EF4-FFF2-40B4-BE49-F238E27FC236}">
                <a16:creationId xmlns:a16="http://schemas.microsoft.com/office/drawing/2014/main" id="{A7ABD58E-55BB-449A-AF2A-36C39EDACCFC}"/>
              </a:ext>
            </a:extLst>
          </p:cNvPr>
          <p:cNvSpPr/>
          <p:nvPr/>
        </p:nvSpPr>
        <p:spPr>
          <a:xfrm flipV="1">
            <a:off x="7324627" y="4532171"/>
            <a:ext cx="1395167" cy="307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C5D2BC0-D59A-4CCD-B475-521648A6D62E}"/>
              </a:ext>
            </a:extLst>
          </p:cNvPr>
          <p:cNvSpPr/>
          <p:nvPr/>
        </p:nvSpPr>
        <p:spPr>
          <a:xfrm>
            <a:off x="7219363" y="5355641"/>
            <a:ext cx="1240259" cy="221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D007AAD-64B9-40D1-A614-354CC8460E49}"/>
              </a:ext>
            </a:extLst>
          </p:cNvPr>
          <p:cNvSpPr/>
          <p:nvPr/>
        </p:nvSpPr>
        <p:spPr>
          <a:xfrm>
            <a:off x="6646995" y="4943797"/>
            <a:ext cx="1812627" cy="404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A221457-64FA-4EC1-B632-BBA145765412}"/>
              </a:ext>
            </a:extLst>
          </p:cNvPr>
          <p:cNvSpPr/>
          <p:nvPr/>
        </p:nvSpPr>
        <p:spPr>
          <a:xfrm>
            <a:off x="4395793" y="3909997"/>
            <a:ext cx="1969887" cy="222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C4C55A9-7A9C-4420-8BD5-6C6D8055F144}"/>
              </a:ext>
            </a:extLst>
          </p:cNvPr>
          <p:cNvSpPr/>
          <p:nvPr/>
        </p:nvSpPr>
        <p:spPr>
          <a:xfrm>
            <a:off x="3531403" y="1864311"/>
            <a:ext cx="2324241" cy="1210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B38E31A3-6AEC-4C39-AD9C-5F6FA1D4CE1B}"/>
              </a:ext>
            </a:extLst>
          </p:cNvPr>
          <p:cNvCxnSpPr>
            <a:cxnSpLocks/>
          </p:cNvCxnSpPr>
          <p:nvPr/>
        </p:nvCxnSpPr>
        <p:spPr>
          <a:xfrm flipH="1">
            <a:off x="5522301" y="2230214"/>
            <a:ext cx="1480523" cy="809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7EFAB6F-1BAF-4651-82A9-FE7DBE63E77D}"/>
              </a:ext>
            </a:extLst>
          </p:cNvPr>
          <p:cNvCxnSpPr>
            <a:cxnSpLocks/>
          </p:cNvCxnSpPr>
          <p:nvPr/>
        </p:nvCxnSpPr>
        <p:spPr>
          <a:xfrm>
            <a:off x="3531403" y="4755152"/>
            <a:ext cx="2986744" cy="370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8ADCEF2-D395-4D6C-BF40-2DD08831C58F}"/>
              </a:ext>
            </a:extLst>
          </p:cNvPr>
          <p:cNvCxnSpPr>
            <a:cxnSpLocks/>
          </p:cNvCxnSpPr>
          <p:nvPr/>
        </p:nvCxnSpPr>
        <p:spPr>
          <a:xfrm flipV="1">
            <a:off x="3444082" y="5466580"/>
            <a:ext cx="3775281" cy="213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26A48E7-DA20-4F0B-9046-2AAA7AB699E7}"/>
              </a:ext>
            </a:extLst>
          </p:cNvPr>
          <p:cNvSpPr/>
          <p:nvPr/>
        </p:nvSpPr>
        <p:spPr>
          <a:xfrm>
            <a:off x="1325276" y="1864311"/>
            <a:ext cx="2003446" cy="222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10">
            <a:extLst>
              <a:ext uri="{FF2B5EF4-FFF2-40B4-BE49-F238E27FC236}">
                <a16:creationId xmlns:a16="http://schemas.microsoft.com/office/drawing/2014/main" id="{FD2FF997-40C8-4C90-BBA3-B5EEB25B196D}"/>
              </a:ext>
            </a:extLst>
          </p:cNvPr>
          <p:cNvSpPr>
            <a:spLocks noGrp="1"/>
          </p:cNvSpPr>
          <p:nvPr>
            <p:ph type="sldNum" sz="quarter" idx="12"/>
          </p:nvPr>
        </p:nvSpPr>
        <p:spPr/>
        <p:txBody>
          <a:bodyPr/>
          <a:lstStyle/>
          <a:p>
            <a:fld id="{6F0C9F74-ED7C-44EF-9CFC-67AAF3EFA2FB}" type="slidenum">
              <a:rPr lang="en-GB" smtClean="0"/>
              <a:t>18</a:t>
            </a:fld>
            <a:endParaRPr lang="en-GB"/>
          </a:p>
        </p:txBody>
      </p:sp>
    </p:spTree>
    <p:extLst>
      <p:ext uri="{BB962C8B-B14F-4D97-AF65-F5344CB8AC3E}">
        <p14:creationId xmlns:p14="http://schemas.microsoft.com/office/powerpoint/2010/main" val="372614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574085" y="1825260"/>
            <a:ext cx="7075505" cy="3845346"/>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92980" y="262809"/>
            <a:ext cx="9001125" cy="785813"/>
          </a:xfrm>
        </p:spPr>
        <p:txBody>
          <a:bodyPr/>
          <a:lstStyle/>
          <a:p>
            <a:r>
              <a:rPr lang="en-US" sz="2800" b="1">
                <a:solidFill>
                  <a:srgbClr val="92D050"/>
                </a:solidFill>
                <a:latin typeface="+mn-lt"/>
              </a:rPr>
              <a:t>How To Complete Skills And Experience</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585732" y="778146"/>
            <a:ext cx="10084918" cy="1508105"/>
          </a:xfrm>
          <a:prstGeom prst="rect">
            <a:avLst/>
          </a:prstGeom>
          <a:noFill/>
        </p:spPr>
        <p:txBody>
          <a:bodyPr wrap="square" lIns="91440" tIns="45720" rIns="91440" bIns="45720" rtlCol="0" anchor="t">
            <a:spAutoFit/>
          </a:bodyPr>
          <a:lstStyle/>
          <a:p>
            <a:r>
              <a:rPr lang="en-US" sz="1600"/>
              <a:t>To complete Skill’s first select a primary skill.</a:t>
            </a:r>
          </a:p>
          <a:p>
            <a:endParaRPr lang="en-US" sz="1600"/>
          </a:p>
          <a:p>
            <a:r>
              <a:rPr lang="en-US" sz="1600"/>
              <a:t>If you don’t have a primary skill, click on the roles that they have experience on in their previous work history. You can also select other skills and sub-skills.</a:t>
            </a:r>
            <a:endParaRPr lang="en-US" sz="1600" b="1"/>
          </a:p>
          <a:p>
            <a:pPr algn="ctr"/>
            <a:endParaRPr lang="en-US" sz="1400"/>
          </a:p>
          <a:p>
            <a:pPr algn="ctr"/>
            <a:endParaRPr lang="en-US" sz="1400"/>
          </a:p>
        </p:txBody>
      </p:sp>
      <p:pic>
        <p:nvPicPr>
          <p:cNvPr id="2" name="Picture 1">
            <a:extLst>
              <a:ext uri="{FF2B5EF4-FFF2-40B4-BE49-F238E27FC236}">
                <a16:creationId xmlns:a16="http://schemas.microsoft.com/office/drawing/2014/main" id="{BDB04760-06C0-4C12-AD02-911EC6D572EF}"/>
              </a:ext>
            </a:extLst>
          </p:cNvPr>
          <p:cNvPicPr>
            <a:picLocks noChangeAspect="1"/>
          </p:cNvPicPr>
          <p:nvPr/>
        </p:nvPicPr>
        <p:blipFill rotWithShape="1">
          <a:blip r:embed="rId4"/>
          <a:srcRect l="59022" t="8007" r="8981" b="5049"/>
          <a:stretch/>
        </p:blipFill>
        <p:spPr>
          <a:xfrm>
            <a:off x="681008" y="1933447"/>
            <a:ext cx="6861657" cy="3635515"/>
          </a:xfrm>
          <a:prstGeom prst="rect">
            <a:avLst/>
          </a:prstGeom>
        </p:spPr>
      </p:pic>
      <p:sp>
        <p:nvSpPr>
          <p:cNvPr id="27" name="Rectangle 26">
            <a:extLst>
              <a:ext uri="{FF2B5EF4-FFF2-40B4-BE49-F238E27FC236}">
                <a16:creationId xmlns:a16="http://schemas.microsoft.com/office/drawing/2014/main" id="{E0915BF6-A951-4231-90A9-3072B540C459}"/>
              </a:ext>
            </a:extLst>
          </p:cNvPr>
          <p:cNvSpPr/>
          <p:nvPr/>
        </p:nvSpPr>
        <p:spPr>
          <a:xfrm flipV="1">
            <a:off x="2219417" y="2170706"/>
            <a:ext cx="2334827" cy="413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5AA2EE6-5561-443A-9FCA-3F784A9669D7}"/>
              </a:ext>
            </a:extLst>
          </p:cNvPr>
          <p:cNvPicPr>
            <a:picLocks noChangeAspect="1"/>
          </p:cNvPicPr>
          <p:nvPr/>
        </p:nvPicPr>
        <p:blipFill>
          <a:blip r:embed="rId3"/>
          <a:stretch>
            <a:fillRect/>
          </a:stretch>
        </p:blipFill>
        <p:spPr>
          <a:xfrm>
            <a:off x="4080004" y="2777958"/>
            <a:ext cx="6415596" cy="3595822"/>
          </a:xfrm>
          <a:prstGeom prst="rect">
            <a:avLst/>
          </a:prstGeom>
        </p:spPr>
      </p:pic>
      <p:pic>
        <p:nvPicPr>
          <p:cNvPr id="8" name="Picture 7">
            <a:extLst>
              <a:ext uri="{FF2B5EF4-FFF2-40B4-BE49-F238E27FC236}">
                <a16:creationId xmlns:a16="http://schemas.microsoft.com/office/drawing/2014/main" id="{F3F5D54F-1BAB-45F6-8AE1-A4ACBBC1A007}"/>
              </a:ext>
            </a:extLst>
          </p:cNvPr>
          <p:cNvPicPr>
            <a:picLocks noChangeAspect="1"/>
          </p:cNvPicPr>
          <p:nvPr/>
        </p:nvPicPr>
        <p:blipFill rotWithShape="1">
          <a:blip r:embed="rId5"/>
          <a:srcRect l="66626" t="8265" r="9636" b="34484"/>
          <a:stretch/>
        </p:blipFill>
        <p:spPr>
          <a:xfrm>
            <a:off x="4196945" y="2914113"/>
            <a:ext cx="6181714" cy="3315274"/>
          </a:xfrm>
          <a:prstGeom prst="rect">
            <a:avLst/>
          </a:prstGeom>
        </p:spPr>
      </p:pic>
      <p:sp>
        <p:nvSpPr>
          <p:cNvPr id="11" name="Rectangle 10">
            <a:extLst>
              <a:ext uri="{FF2B5EF4-FFF2-40B4-BE49-F238E27FC236}">
                <a16:creationId xmlns:a16="http://schemas.microsoft.com/office/drawing/2014/main" id="{BB037A6E-2802-4779-B1B6-A8D7DA961443}"/>
              </a:ext>
            </a:extLst>
          </p:cNvPr>
          <p:cNvSpPr/>
          <p:nvPr/>
        </p:nvSpPr>
        <p:spPr>
          <a:xfrm flipV="1">
            <a:off x="8294776" y="4303628"/>
            <a:ext cx="2001422" cy="268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52EC3BD-8F76-4C0F-A11A-92ECC73B0E46}"/>
              </a:ext>
            </a:extLst>
          </p:cNvPr>
          <p:cNvSpPr/>
          <p:nvPr/>
        </p:nvSpPr>
        <p:spPr>
          <a:xfrm flipH="1" flipV="1">
            <a:off x="4286482" y="3349265"/>
            <a:ext cx="1928754" cy="1850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B7B304-DD71-4328-95D7-1441D298F343}"/>
              </a:ext>
            </a:extLst>
          </p:cNvPr>
          <p:cNvSpPr/>
          <p:nvPr/>
        </p:nvSpPr>
        <p:spPr>
          <a:xfrm flipV="1">
            <a:off x="5077592" y="5815935"/>
            <a:ext cx="2001422" cy="268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3D8ADA-A606-4BBA-AA1B-29ACF04F4F5F}"/>
              </a:ext>
            </a:extLst>
          </p:cNvPr>
          <p:cNvSpPr/>
          <p:nvPr/>
        </p:nvSpPr>
        <p:spPr>
          <a:xfrm>
            <a:off x="1101574" y="6031345"/>
            <a:ext cx="2861489" cy="338554"/>
          </a:xfrm>
          <a:prstGeom prst="rect">
            <a:avLst/>
          </a:prstGeom>
        </p:spPr>
        <p:txBody>
          <a:bodyPr wrap="none" lIns="91440" tIns="45720" rIns="91440" bIns="45720" anchor="t">
            <a:spAutoFit/>
          </a:bodyPr>
          <a:lstStyle/>
          <a:p>
            <a:r>
              <a:rPr lang="en-US" sz="1600"/>
              <a:t>Once added press save changes.</a:t>
            </a:r>
          </a:p>
        </p:txBody>
      </p:sp>
      <p:cxnSp>
        <p:nvCxnSpPr>
          <p:cNvPr id="14" name="Straight Arrow Connector 13">
            <a:extLst>
              <a:ext uri="{FF2B5EF4-FFF2-40B4-BE49-F238E27FC236}">
                <a16:creationId xmlns:a16="http://schemas.microsoft.com/office/drawing/2014/main" id="{9D371DC2-4782-45C1-8DB3-023850AE7829}"/>
              </a:ext>
            </a:extLst>
          </p:cNvPr>
          <p:cNvCxnSpPr>
            <a:cxnSpLocks/>
          </p:cNvCxnSpPr>
          <p:nvPr/>
        </p:nvCxnSpPr>
        <p:spPr>
          <a:xfrm>
            <a:off x="4554244" y="1626938"/>
            <a:ext cx="0" cy="4896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663EB2-6164-4A15-8FA9-3AEE73F9AFCA}"/>
              </a:ext>
            </a:extLst>
          </p:cNvPr>
          <p:cNvCxnSpPr>
            <a:cxnSpLocks/>
          </p:cNvCxnSpPr>
          <p:nvPr/>
        </p:nvCxnSpPr>
        <p:spPr>
          <a:xfrm>
            <a:off x="4565891" y="1658377"/>
            <a:ext cx="973775" cy="15455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24BF4E-44A3-4D51-A67C-ED4FCC1C7680}"/>
              </a:ext>
            </a:extLst>
          </p:cNvPr>
          <p:cNvCxnSpPr>
            <a:cxnSpLocks/>
          </p:cNvCxnSpPr>
          <p:nvPr/>
        </p:nvCxnSpPr>
        <p:spPr>
          <a:xfrm>
            <a:off x="4542598" y="1626938"/>
            <a:ext cx="3877714" cy="2554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E275344-A10B-483F-8D89-AE256891D974}"/>
              </a:ext>
            </a:extLst>
          </p:cNvPr>
          <p:cNvSpPr/>
          <p:nvPr/>
        </p:nvSpPr>
        <p:spPr>
          <a:xfrm flipV="1">
            <a:off x="688177" y="2090435"/>
            <a:ext cx="1414014" cy="246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a:extLst>
              <a:ext uri="{FF2B5EF4-FFF2-40B4-BE49-F238E27FC236}">
                <a16:creationId xmlns:a16="http://schemas.microsoft.com/office/drawing/2014/main" id="{BFE80911-3339-47DE-9D3B-C2E8B0C5F346}"/>
              </a:ext>
            </a:extLst>
          </p:cNvPr>
          <p:cNvSpPr>
            <a:spLocks noGrp="1"/>
          </p:cNvSpPr>
          <p:nvPr>
            <p:ph type="sldNum" sz="quarter" idx="12"/>
          </p:nvPr>
        </p:nvSpPr>
        <p:spPr/>
        <p:txBody>
          <a:bodyPr/>
          <a:lstStyle/>
          <a:p>
            <a:fld id="{6F0C9F74-ED7C-44EF-9CFC-67AAF3EFA2FB}" type="slidenum">
              <a:rPr lang="en-GB" smtClean="0"/>
              <a:t>19</a:t>
            </a:fld>
            <a:endParaRPr lang="en-GB"/>
          </a:p>
        </p:txBody>
      </p:sp>
    </p:spTree>
    <p:extLst>
      <p:ext uri="{BB962C8B-B14F-4D97-AF65-F5344CB8AC3E}">
        <p14:creationId xmlns:p14="http://schemas.microsoft.com/office/powerpoint/2010/main" val="81057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181225" y="2408998"/>
            <a:ext cx="6172200" cy="1569660"/>
          </a:xfrm>
          <a:prstGeom prst="rect">
            <a:avLst/>
          </a:prstGeom>
          <a:noFill/>
        </p:spPr>
        <p:txBody>
          <a:bodyPr wrap="square">
            <a:spAutoFit/>
          </a:bodyPr>
          <a:lstStyle/>
          <a:p>
            <a:pPr algn="ctr"/>
            <a:r>
              <a:rPr lang="en-US" sz="4800" b="1" dirty="0"/>
              <a:t>WORKER OVERVIEW</a:t>
            </a:r>
          </a:p>
          <a:p>
            <a:endParaRPr lang="en-GB" sz="4800" dirty="0"/>
          </a:p>
        </p:txBody>
      </p:sp>
      <p:sp>
        <p:nvSpPr>
          <p:cNvPr id="10" name="Slide Number Placeholder 9">
            <a:extLst>
              <a:ext uri="{FF2B5EF4-FFF2-40B4-BE49-F238E27FC236}">
                <a16:creationId xmlns:a16="http://schemas.microsoft.com/office/drawing/2014/main" id="{A1052BFF-429D-4902-8A54-1D1B17E4A0F9}"/>
              </a:ext>
            </a:extLst>
          </p:cNvPr>
          <p:cNvSpPr>
            <a:spLocks noGrp="1"/>
          </p:cNvSpPr>
          <p:nvPr>
            <p:ph type="sldNum" sz="quarter" idx="12"/>
          </p:nvPr>
        </p:nvSpPr>
        <p:spPr/>
        <p:txBody>
          <a:bodyPr/>
          <a:lstStyle/>
          <a:p>
            <a:fld id="{6F0C9F74-ED7C-44EF-9CFC-67AAF3EFA2FB}" type="slidenum">
              <a:rPr lang="en-GB" smtClean="0"/>
              <a:t>2</a:t>
            </a:fld>
            <a:endParaRPr lang="en-GB"/>
          </a:p>
        </p:txBody>
      </p:sp>
    </p:spTree>
    <p:extLst>
      <p:ext uri="{BB962C8B-B14F-4D97-AF65-F5344CB8AC3E}">
        <p14:creationId xmlns:p14="http://schemas.microsoft.com/office/powerpoint/2010/main" val="211192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00932" y="224647"/>
            <a:ext cx="9001125" cy="785812"/>
          </a:xfrm>
        </p:spPr>
        <p:txBody>
          <a:bodyPr/>
          <a:lstStyle/>
          <a:p>
            <a:r>
              <a:rPr lang="en-US" sz="2800" b="1">
                <a:solidFill>
                  <a:srgbClr val="92D050"/>
                </a:solidFill>
                <a:latin typeface="+mn-lt"/>
              </a:rPr>
              <a:t>How To Complete Skills And Experience</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932094" y="684401"/>
            <a:ext cx="9683295" cy="1292662"/>
          </a:xfrm>
          <a:prstGeom prst="rect">
            <a:avLst/>
          </a:prstGeom>
          <a:noFill/>
        </p:spPr>
        <p:txBody>
          <a:bodyPr wrap="square" lIns="91440" tIns="45720" rIns="91440" bIns="45720" rtlCol="0" anchor="t">
            <a:spAutoFit/>
          </a:bodyPr>
          <a:lstStyle/>
          <a:p>
            <a:r>
              <a:rPr lang="en-US" sz="1600"/>
              <a:t>To complete professional qualifications, select whether you have an FLT license or not.</a:t>
            </a:r>
            <a:endParaRPr lang="en-US" sz="1600">
              <a:cs typeface="Calibri"/>
            </a:endParaRPr>
          </a:p>
          <a:p>
            <a:endParaRPr lang="en-US" sz="1600">
              <a:cs typeface="Calibri"/>
            </a:endParaRPr>
          </a:p>
          <a:p>
            <a:r>
              <a:rPr lang="en-US" sz="1600"/>
              <a:t>If yes is selected, an additional box will appear with FLT qualification provider and FLT qualification date.</a:t>
            </a:r>
            <a:endParaRPr lang="en-US" sz="1600">
              <a:cs typeface="Calibri"/>
            </a:endParaRPr>
          </a:p>
          <a:p>
            <a:r>
              <a:rPr lang="en-US" sz="1600"/>
              <a:t>Insert the license from the drop down and input the most recent qualification date or refresher date.</a:t>
            </a:r>
            <a:endParaRPr lang="en-US" sz="1600">
              <a:cs typeface="Calibri"/>
            </a:endParaRPr>
          </a:p>
          <a:p>
            <a:pPr algn="ctr"/>
            <a:endParaRPr lang="en-US" sz="1400"/>
          </a:p>
        </p:txBody>
      </p:sp>
      <p:pic>
        <p:nvPicPr>
          <p:cNvPr id="13" name="Picture 12">
            <a:extLst>
              <a:ext uri="{FF2B5EF4-FFF2-40B4-BE49-F238E27FC236}">
                <a16:creationId xmlns:a16="http://schemas.microsoft.com/office/drawing/2014/main" id="{F5AA2EE6-5561-443A-9FCA-3F784A9669D7}"/>
              </a:ext>
            </a:extLst>
          </p:cNvPr>
          <p:cNvPicPr>
            <a:picLocks noChangeAspect="1"/>
          </p:cNvPicPr>
          <p:nvPr/>
        </p:nvPicPr>
        <p:blipFill>
          <a:blip r:embed="rId3"/>
          <a:stretch>
            <a:fillRect/>
          </a:stretch>
        </p:blipFill>
        <p:spPr>
          <a:xfrm>
            <a:off x="5595413" y="1899579"/>
            <a:ext cx="3823624" cy="2143070"/>
          </a:xfrm>
          <a:prstGeom prst="rect">
            <a:avLst/>
          </a:prstGeom>
        </p:spPr>
      </p:pic>
      <p:pic>
        <p:nvPicPr>
          <p:cNvPr id="14" name="Picture 13">
            <a:extLst>
              <a:ext uri="{FF2B5EF4-FFF2-40B4-BE49-F238E27FC236}">
                <a16:creationId xmlns:a16="http://schemas.microsoft.com/office/drawing/2014/main" id="{3703076D-8AC2-4A3C-94BD-FD65B7A10915}"/>
              </a:ext>
            </a:extLst>
          </p:cNvPr>
          <p:cNvPicPr>
            <a:picLocks noChangeAspect="1"/>
          </p:cNvPicPr>
          <p:nvPr/>
        </p:nvPicPr>
        <p:blipFill>
          <a:blip r:embed="rId3"/>
          <a:stretch>
            <a:fillRect/>
          </a:stretch>
        </p:blipFill>
        <p:spPr>
          <a:xfrm>
            <a:off x="858054" y="1842825"/>
            <a:ext cx="3823624" cy="2143070"/>
          </a:xfrm>
          <a:prstGeom prst="rect">
            <a:avLst/>
          </a:prstGeom>
        </p:spPr>
      </p:pic>
      <p:pic>
        <p:nvPicPr>
          <p:cNvPr id="3" name="Picture 2">
            <a:extLst>
              <a:ext uri="{FF2B5EF4-FFF2-40B4-BE49-F238E27FC236}">
                <a16:creationId xmlns:a16="http://schemas.microsoft.com/office/drawing/2014/main" id="{1BD20531-1EEC-4D73-B853-00201152DF8C}"/>
              </a:ext>
            </a:extLst>
          </p:cNvPr>
          <p:cNvPicPr>
            <a:picLocks noChangeAspect="1"/>
          </p:cNvPicPr>
          <p:nvPr/>
        </p:nvPicPr>
        <p:blipFill rotWithShape="1">
          <a:blip r:embed="rId4"/>
          <a:srcRect r="8313" b="16571"/>
          <a:stretch/>
        </p:blipFill>
        <p:spPr>
          <a:xfrm>
            <a:off x="994723" y="1975062"/>
            <a:ext cx="3559522" cy="1878595"/>
          </a:xfrm>
          <a:prstGeom prst="rect">
            <a:avLst/>
          </a:prstGeom>
        </p:spPr>
      </p:pic>
      <p:sp>
        <p:nvSpPr>
          <p:cNvPr id="6" name="Rectangle 5">
            <a:extLst>
              <a:ext uri="{FF2B5EF4-FFF2-40B4-BE49-F238E27FC236}">
                <a16:creationId xmlns:a16="http://schemas.microsoft.com/office/drawing/2014/main" id="{47D8EEF3-6865-4609-BD94-B415A8FE9252}"/>
              </a:ext>
            </a:extLst>
          </p:cNvPr>
          <p:cNvSpPr/>
          <p:nvPr/>
        </p:nvSpPr>
        <p:spPr>
          <a:xfrm>
            <a:off x="3812612" y="6388539"/>
            <a:ext cx="2861489" cy="338554"/>
          </a:xfrm>
          <a:prstGeom prst="rect">
            <a:avLst/>
          </a:prstGeom>
        </p:spPr>
        <p:txBody>
          <a:bodyPr wrap="none" lIns="91440" tIns="45720" rIns="91440" bIns="45720" anchor="t">
            <a:spAutoFit/>
          </a:bodyPr>
          <a:lstStyle/>
          <a:p>
            <a:pPr algn="ctr"/>
            <a:r>
              <a:rPr lang="en-US" sz="1600"/>
              <a:t>Once added press save changes.</a:t>
            </a:r>
            <a:endParaRPr lang="en-US" sz="1600">
              <a:cs typeface="Calibri"/>
            </a:endParaRPr>
          </a:p>
        </p:txBody>
      </p:sp>
      <p:sp>
        <p:nvSpPr>
          <p:cNvPr id="9" name="Rectangle 8">
            <a:extLst>
              <a:ext uri="{FF2B5EF4-FFF2-40B4-BE49-F238E27FC236}">
                <a16:creationId xmlns:a16="http://schemas.microsoft.com/office/drawing/2014/main" id="{752EC3BD-8F76-4C0F-A11A-92ECC73B0E46}"/>
              </a:ext>
            </a:extLst>
          </p:cNvPr>
          <p:cNvSpPr/>
          <p:nvPr/>
        </p:nvSpPr>
        <p:spPr>
          <a:xfrm flipH="1" flipV="1">
            <a:off x="3009529" y="2769833"/>
            <a:ext cx="843378" cy="9232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C5D284C-DC53-496B-B786-A8A4B43A524F}"/>
              </a:ext>
            </a:extLst>
          </p:cNvPr>
          <p:cNvPicPr>
            <a:picLocks noChangeAspect="1"/>
          </p:cNvPicPr>
          <p:nvPr/>
        </p:nvPicPr>
        <p:blipFill rotWithShape="1">
          <a:blip r:embed="rId5"/>
          <a:srcRect l="66917" t="35692" r="13932" b="24177"/>
          <a:stretch/>
        </p:blipFill>
        <p:spPr>
          <a:xfrm>
            <a:off x="5703395" y="1975062"/>
            <a:ext cx="3526532" cy="1954689"/>
          </a:xfrm>
          <a:prstGeom prst="rect">
            <a:avLst/>
          </a:prstGeom>
        </p:spPr>
      </p:pic>
      <p:pic>
        <p:nvPicPr>
          <p:cNvPr id="17" name="Picture 16">
            <a:extLst>
              <a:ext uri="{FF2B5EF4-FFF2-40B4-BE49-F238E27FC236}">
                <a16:creationId xmlns:a16="http://schemas.microsoft.com/office/drawing/2014/main" id="{4F76B49D-1046-457E-8E7A-B69269149F6E}"/>
              </a:ext>
            </a:extLst>
          </p:cNvPr>
          <p:cNvPicPr>
            <a:picLocks noChangeAspect="1"/>
          </p:cNvPicPr>
          <p:nvPr/>
        </p:nvPicPr>
        <p:blipFill>
          <a:blip r:embed="rId3"/>
          <a:stretch>
            <a:fillRect/>
          </a:stretch>
        </p:blipFill>
        <p:spPr>
          <a:xfrm>
            <a:off x="3308258" y="4174886"/>
            <a:ext cx="3823624" cy="2143070"/>
          </a:xfrm>
          <a:prstGeom prst="rect">
            <a:avLst/>
          </a:prstGeom>
        </p:spPr>
      </p:pic>
      <p:sp>
        <p:nvSpPr>
          <p:cNvPr id="27" name="Rectangle 26">
            <a:extLst>
              <a:ext uri="{FF2B5EF4-FFF2-40B4-BE49-F238E27FC236}">
                <a16:creationId xmlns:a16="http://schemas.microsoft.com/office/drawing/2014/main" id="{E0915BF6-A951-4231-90A9-3072B540C459}"/>
              </a:ext>
            </a:extLst>
          </p:cNvPr>
          <p:cNvSpPr/>
          <p:nvPr/>
        </p:nvSpPr>
        <p:spPr>
          <a:xfrm flipV="1">
            <a:off x="7066625" y="2823445"/>
            <a:ext cx="1279162" cy="940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ACE068B-F7B6-4911-A9BE-4C9E88047915}"/>
              </a:ext>
            </a:extLst>
          </p:cNvPr>
          <p:cNvPicPr>
            <a:picLocks noChangeAspect="1"/>
          </p:cNvPicPr>
          <p:nvPr/>
        </p:nvPicPr>
        <p:blipFill>
          <a:blip r:embed="rId6"/>
          <a:stretch>
            <a:fillRect/>
          </a:stretch>
        </p:blipFill>
        <p:spPr>
          <a:xfrm>
            <a:off x="3382392" y="4308583"/>
            <a:ext cx="3644284" cy="1911509"/>
          </a:xfrm>
          <a:prstGeom prst="rect">
            <a:avLst/>
          </a:prstGeom>
        </p:spPr>
      </p:pic>
      <p:sp>
        <p:nvSpPr>
          <p:cNvPr id="11" name="Rectangle 10">
            <a:extLst>
              <a:ext uri="{FF2B5EF4-FFF2-40B4-BE49-F238E27FC236}">
                <a16:creationId xmlns:a16="http://schemas.microsoft.com/office/drawing/2014/main" id="{BB037A6E-2802-4779-B1B6-A8D7DA961443}"/>
              </a:ext>
            </a:extLst>
          </p:cNvPr>
          <p:cNvSpPr/>
          <p:nvPr/>
        </p:nvSpPr>
        <p:spPr>
          <a:xfrm flipV="1">
            <a:off x="4864963" y="5539978"/>
            <a:ext cx="2015231" cy="469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CC4F398C-ECBB-4957-9047-ADC382CD2210}"/>
              </a:ext>
            </a:extLst>
          </p:cNvPr>
          <p:cNvCxnSpPr>
            <a:cxnSpLocks/>
          </p:cNvCxnSpPr>
          <p:nvPr/>
        </p:nvCxnSpPr>
        <p:spPr>
          <a:xfrm flipH="1">
            <a:off x="3533313" y="1750318"/>
            <a:ext cx="1009285" cy="897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AE5536-A9BC-41E3-8874-B4024F2298B4}"/>
              </a:ext>
            </a:extLst>
          </p:cNvPr>
          <p:cNvCxnSpPr>
            <a:cxnSpLocks/>
          </p:cNvCxnSpPr>
          <p:nvPr/>
        </p:nvCxnSpPr>
        <p:spPr>
          <a:xfrm>
            <a:off x="4542598" y="1719230"/>
            <a:ext cx="526552" cy="37316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CB28506-03F0-43DC-8D6E-D6EEDAAF7C63}"/>
              </a:ext>
            </a:extLst>
          </p:cNvPr>
          <p:cNvCxnSpPr>
            <a:cxnSpLocks/>
          </p:cNvCxnSpPr>
          <p:nvPr/>
        </p:nvCxnSpPr>
        <p:spPr>
          <a:xfrm>
            <a:off x="4554245" y="1744961"/>
            <a:ext cx="2337596" cy="1135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7575D3D-653A-48F6-B8FF-E0E4A88E5E48}"/>
              </a:ext>
            </a:extLst>
          </p:cNvPr>
          <p:cNvSpPr>
            <a:spLocks noGrp="1"/>
          </p:cNvSpPr>
          <p:nvPr>
            <p:ph type="sldNum" sz="quarter" idx="12"/>
          </p:nvPr>
        </p:nvSpPr>
        <p:spPr/>
        <p:txBody>
          <a:bodyPr/>
          <a:lstStyle/>
          <a:p>
            <a:fld id="{6F0C9F74-ED7C-44EF-9CFC-67AAF3EFA2FB}" type="slidenum">
              <a:rPr lang="en-GB" smtClean="0"/>
              <a:t>20</a:t>
            </a:fld>
            <a:endParaRPr lang="en-GB"/>
          </a:p>
        </p:txBody>
      </p:sp>
    </p:spTree>
    <p:extLst>
      <p:ext uri="{BB962C8B-B14F-4D97-AF65-F5344CB8AC3E}">
        <p14:creationId xmlns:p14="http://schemas.microsoft.com/office/powerpoint/2010/main" val="1730226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53593" y="314969"/>
            <a:ext cx="9001125" cy="785813"/>
          </a:xfrm>
        </p:spPr>
        <p:txBody>
          <a:bodyPr/>
          <a:lstStyle/>
          <a:p>
            <a:r>
              <a:rPr lang="en-US" sz="2800" b="1">
                <a:solidFill>
                  <a:srgbClr val="92D050"/>
                </a:solidFill>
                <a:latin typeface="+mn-lt"/>
              </a:rPr>
              <a:t>How To Complete Validations For Skills</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403890" y="762332"/>
            <a:ext cx="10566522" cy="553998"/>
          </a:xfrm>
          <a:prstGeom prst="rect">
            <a:avLst/>
          </a:prstGeom>
          <a:noFill/>
        </p:spPr>
        <p:txBody>
          <a:bodyPr wrap="square" lIns="91440" tIns="45720" rIns="91440" bIns="45720" rtlCol="0" anchor="t">
            <a:spAutoFit/>
          </a:bodyPr>
          <a:lstStyle/>
          <a:p>
            <a:r>
              <a:rPr lang="en-US" sz="1600"/>
              <a:t>To validate the skills section of a worker's profile, you will need to click on each one to validate.</a:t>
            </a:r>
          </a:p>
          <a:p>
            <a:pPr algn="ctr"/>
            <a:endParaRPr lang="en-US" sz="1400"/>
          </a:p>
        </p:txBody>
      </p:sp>
      <p:sp>
        <p:nvSpPr>
          <p:cNvPr id="6" name="Rectangle 5">
            <a:extLst>
              <a:ext uri="{FF2B5EF4-FFF2-40B4-BE49-F238E27FC236}">
                <a16:creationId xmlns:a16="http://schemas.microsoft.com/office/drawing/2014/main" id="{47D8EEF3-6865-4609-BD94-B415A8FE9252}"/>
              </a:ext>
            </a:extLst>
          </p:cNvPr>
          <p:cNvSpPr/>
          <p:nvPr/>
        </p:nvSpPr>
        <p:spPr>
          <a:xfrm>
            <a:off x="1158847" y="5172333"/>
            <a:ext cx="3872438" cy="954107"/>
          </a:xfrm>
          <a:prstGeom prst="rect">
            <a:avLst/>
          </a:prstGeom>
        </p:spPr>
        <p:txBody>
          <a:bodyPr wrap="square" lIns="91440" tIns="45720" rIns="91440" bIns="45720" anchor="t">
            <a:spAutoFit/>
          </a:bodyPr>
          <a:lstStyle/>
          <a:p>
            <a:pPr algn="ctr"/>
            <a:r>
              <a:rPr lang="en-US" sz="1400"/>
              <a:t>Repeat the process on the work positions.</a:t>
            </a:r>
            <a:endParaRPr lang="en-US" sz="1400">
              <a:cs typeface="Calibri"/>
            </a:endParaRPr>
          </a:p>
          <a:p>
            <a:pPr algn="ctr"/>
            <a:endParaRPr lang="en-US" sz="1400"/>
          </a:p>
          <a:p>
            <a:pPr algn="ctr"/>
            <a:r>
              <a:rPr lang="en-US" sz="1400"/>
              <a:t>You will now see both sections have been updated and the status is </a:t>
            </a:r>
            <a:r>
              <a:rPr lang="en-US" sz="1400">
                <a:solidFill>
                  <a:srgbClr val="00B050"/>
                </a:solidFill>
              </a:rPr>
              <a:t>Pass.</a:t>
            </a:r>
            <a:endParaRPr lang="en-US" sz="1400">
              <a:solidFill>
                <a:srgbClr val="00B050"/>
              </a:solidFill>
              <a:cs typeface="Calibri"/>
            </a:endParaRPr>
          </a:p>
        </p:txBody>
      </p:sp>
      <p:pic>
        <p:nvPicPr>
          <p:cNvPr id="17" name="Picture 16">
            <a:extLst>
              <a:ext uri="{FF2B5EF4-FFF2-40B4-BE49-F238E27FC236}">
                <a16:creationId xmlns:a16="http://schemas.microsoft.com/office/drawing/2014/main" id="{4F76B49D-1046-457E-8E7A-B69269149F6E}"/>
              </a:ext>
            </a:extLst>
          </p:cNvPr>
          <p:cNvPicPr>
            <a:picLocks noChangeAspect="1"/>
          </p:cNvPicPr>
          <p:nvPr/>
        </p:nvPicPr>
        <p:blipFill>
          <a:blip r:embed="rId3"/>
          <a:stretch>
            <a:fillRect/>
          </a:stretch>
        </p:blipFill>
        <p:spPr>
          <a:xfrm>
            <a:off x="1107808" y="1218306"/>
            <a:ext cx="4526229" cy="1642521"/>
          </a:xfrm>
          <a:prstGeom prst="rect">
            <a:avLst/>
          </a:prstGeom>
        </p:spPr>
      </p:pic>
      <p:pic>
        <p:nvPicPr>
          <p:cNvPr id="25" name="Picture 24">
            <a:extLst>
              <a:ext uri="{FF2B5EF4-FFF2-40B4-BE49-F238E27FC236}">
                <a16:creationId xmlns:a16="http://schemas.microsoft.com/office/drawing/2014/main" id="{4127E32C-3411-4386-BB07-A182F89E6240}"/>
              </a:ext>
            </a:extLst>
          </p:cNvPr>
          <p:cNvPicPr>
            <a:picLocks noChangeAspect="1"/>
          </p:cNvPicPr>
          <p:nvPr/>
        </p:nvPicPr>
        <p:blipFill>
          <a:blip r:embed="rId3"/>
          <a:stretch>
            <a:fillRect/>
          </a:stretch>
        </p:blipFill>
        <p:spPr>
          <a:xfrm>
            <a:off x="3039121" y="2952772"/>
            <a:ext cx="4526229" cy="1642521"/>
          </a:xfrm>
          <a:prstGeom prst="rect">
            <a:avLst/>
          </a:prstGeom>
        </p:spPr>
      </p:pic>
      <p:pic>
        <p:nvPicPr>
          <p:cNvPr id="12" name="Picture 11">
            <a:extLst>
              <a:ext uri="{FF2B5EF4-FFF2-40B4-BE49-F238E27FC236}">
                <a16:creationId xmlns:a16="http://schemas.microsoft.com/office/drawing/2014/main" id="{5A4373C0-0FBF-4729-A631-C7FC986B79AD}"/>
              </a:ext>
            </a:extLst>
          </p:cNvPr>
          <p:cNvPicPr>
            <a:picLocks noChangeAspect="1"/>
          </p:cNvPicPr>
          <p:nvPr/>
        </p:nvPicPr>
        <p:blipFill rotWithShape="1">
          <a:blip r:embed="rId4"/>
          <a:srcRect l="66626" t="65112" r="9417" b="16881"/>
          <a:stretch/>
        </p:blipFill>
        <p:spPr>
          <a:xfrm>
            <a:off x="1223095" y="1282576"/>
            <a:ext cx="4299206" cy="1464988"/>
          </a:xfrm>
          <a:prstGeom prst="rect">
            <a:avLst/>
          </a:prstGeom>
        </p:spPr>
      </p:pic>
      <p:sp>
        <p:nvSpPr>
          <p:cNvPr id="19" name="Rectangle 18">
            <a:extLst>
              <a:ext uri="{FF2B5EF4-FFF2-40B4-BE49-F238E27FC236}">
                <a16:creationId xmlns:a16="http://schemas.microsoft.com/office/drawing/2014/main" id="{C0DC55AF-62A3-47C5-B6DD-C5FFD7E6CD16}"/>
              </a:ext>
            </a:extLst>
          </p:cNvPr>
          <p:cNvSpPr/>
          <p:nvPr/>
        </p:nvSpPr>
        <p:spPr>
          <a:xfrm flipV="1">
            <a:off x="4783842" y="2012421"/>
            <a:ext cx="488272" cy="34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20CE4AED-EBFC-4345-9343-E75D3AF2445E}"/>
              </a:ext>
            </a:extLst>
          </p:cNvPr>
          <p:cNvPicPr>
            <a:picLocks noChangeAspect="1"/>
          </p:cNvPicPr>
          <p:nvPr/>
        </p:nvPicPr>
        <p:blipFill>
          <a:blip r:embed="rId3"/>
          <a:stretch>
            <a:fillRect/>
          </a:stretch>
        </p:blipFill>
        <p:spPr>
          <a:xfrm>
            <a:off x="5027978" y="4741999"/>
            <a:ext cx="4526229" cy="1642521"/>
          </a:xfrm>
          <a:prstGeom prst="rect">
            <a:avLst/>
          </a:prstGeom>
        </p:spPr>
      </p:pic>
      <p:pic>
        <p:nvPicPr>
          <p:cNvPr id="13" name="Picture 12">
            <a:extLst>
              <a:ext uri="{FF2B5EF4-FFF2-40B4-BE49-F238E27FC236}">
                <a16:creationId xmlns:a16="http://schemas.microsoft.com/office/drawing/2014/main" id="{B78EF181-350B-4551-B957-768E6E50A790}"/>
              </a:ext>
            </a:extLst>
          </p:cNvPr>
          <p:cNvPicPr>
            <a:picLocks noChangeAspect="1"/>
          </p:cNvPicPr>
          <p:nvPr/>
        </p:nvPicPr>
        <p:blipFill>
          <a:blip r:embed="rId5"/>
          <a:stretch>
            <a:fillRect/>
          </a:stretch>
        </p:blipFill>
        <p:spPr>
          <a:xfrm>
            <a:off x="3146524" y="3040692"/>
            <a:ext cx="4299206" cy="1444331"/>
          </a:xfrm>
          <a:prstGeom prst="rect">
            <a:avLst/>
          </a:prstGeom>
        </p:spPr>
      </p:pic>
      <p:sp>
        <p:nvSpPr>
          <p:cNvPr id="28" name="Rectangle 27">
            <a:extLst>
              <a:ext uri="{FF2B5EF4-FFF2-40B4-BE49-F238E27FC236}">
                <a16:creationId xmlns:a16="http://schemas.microsoft.com/office/drawing/2014/main" id="{5E57A768-B4A0-4F14-8911-BC57CDA2D706}"/>
              </a:ext>
            </a:extLst>
          </p:cNvPr>
          <p:cNvSpPr/>
          <p:nvPr/>
        </p:nvSpPr>
        <p:spPr>
          <a:xfrm flipV="1">
            <a:off x="5027978" y="3364479"/>
            <a:ext cx="823920" cy="34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ACB8AE0-3758-433E-98A1-5B8DBB5D7081}"/>
              </a:ext>
            </a:extLst>
          </p:cNvPr>
          <p:cNvSpPr/>
          <p:nvPr/>
        </p:nvSpPr>
        <p:spPr>
          <a:xfrm flipV="1">
            <a:off x="5051875" y="3790884"/>
            <a:ext cx="1729442" cy="34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14814D0-3758-4151-80A6-2567A3AC93BA}"/>
              </a:ext>
            </a:extLst>
          </p:cNvPr>
          <p:cNvSpPr/>
          <p:nvPr/>
        </p:nvSpPr>
        <p:spPr>
          <a:xfrm flipV="1">
            <a:off x="6116905" y="4231086"/>
            <a:ext cx="1371327" cy="238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FE8B007-5275-43EB-901E-5D6C032414F6}"/>
              </a:ext>
            </a:extLst>
          </p:cNvPr>
          <p:cNvSpPr/>
          <p:nvPr/>
        </p:nvSpPr>
        <p:spPr>
          <a:xfrm flipV="1">
            <a:off x="1269486" y="2013789"/>
            <a:ext cx="531851" cy="34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04D663-99F0-4B23-B021-AF73CCCB89F1}"/>
              </a:ext>
            </a:extLst>
          </p:cNvPr>
          <p:cNvSpPr txBox="1"/>
          <p:nvPr/>
        </p:nvSpPr>
        <p:spPr>
          <a:xfrm>
            <a:off x="7731272" y="2928124"/>
            <a:ext cx="2220863" cy="1323439"/>
          </a:xfrm>
          <a:prstGeom prst="rect">
            <a:avLst/>
          </a:prstGeom>
          <a:noFill/>
          <a:ln>
            <a:noFill/>
          </a:ln>
        </p:spPr>
        <p:txBody>
          <a:bodyPr wrap="square" lIns="91440" tIns="45720" rIns="91440" bIns="45720" rtlCol="0" anchor="t">
            <a:spAutoFit/>
          </a:bodyPr>
          <a:lstStyle/>
          <a:p>
            <a:pPr algn="ctr"/>
            <a:r>
              <a:rPr lang="en-GB" sz="1600"/>
              <a:t>Add any comments</a:t>
            </a:r>
            <a:endParaRPr lang="en-GB" sz="1600">
              <a:cs typeface="Calibri"/>
            </a:endParaRPr>
          </a:p>
          <a:p>
            <a:pPr algn="ctr"/>
            <a:endParaRPr lang="en-GB" sz="1600">
              <a:cs typeface="Calibri"/>
            </a:endParaRPr>
          </a:p>
          <a:p>
            <a:pPr algn="ctr"/>
            <a:r>
              <a:rPr lang="en-GB" sz="1600"/>
              <a:t>Click on </a:t>
            </a:r>
            <a:endParaRPr lang="en-GB" sz="1600">
              <a:cs typeface="Calibri"/>
            </a:endParaRPr>
          </a:p>
          <a:p>
            <a:pPr algn="ctr"/>
            <a:r>
              <a:rPr lang="en-GB" sz="1600"/>
              <a:t>'Create</a:t>
            </a:r>
            <a:endParaRPr lang="en-GB" sz="1600">
              <a:cs typeface="Calibri"/>
            </a:endParaRPr>
          </a:p>
          <a:p>
            <a:pPr algn="ctr"/>
            <a:r>
              <a:rPr lang="en-GB" sz="1600"/>
              <a:t>Validation record'.</a:t>
            </a:r>
            <a:endParaRPr lang="en-GB" sz="1600">
              <a:cs typeface="Calibri"/>
            </a:endParaRPr>
          </a:p>
        </p:txBody>
      </p:sp>
      <p:cxnSp>
        <p:nvCxnSpPr>
          <p:cNvPr id="32" name="Straight Arrow Connector 31">
            <a:extLst>
              <a:ext uri="{FF2B5EF4-FFF2-40B4-BE49-F238E27FC236}">
                <a16:creationId xmlns:a16="http://schemas.microsoft.com/office/drawing/2014/main" id="{3A3614A3-4415-4F27-BCD2-05D1D1CDFED3}"/>
              </a:ext>
            </a:extLst>
          </p:cNvPr>
          <p:cNvCxnSpPr/>
          <p:nvPr/>
        </p:nvCxnSpPr>
        <p:spPr>
          <a:xfrm flipH="1">
            <a:off x="5304138" y="1082971"/>
            <a:ext cx="412863" cy="905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70C0158-F92F-413A-A583-1FBD599132B1}"/>
              </a:ext>
            </a:extLst>
          </p:cNvPr>
          <p:cNvCxnSpPr>
            <a:cxnSpLocks/>
          </p:cNvCxnSpPr>
          <p:nvPr/>
        </p:nvCxnSpPr>
        <p:spPr>
          <a:xfrm flipH="1">
            <a:off x="6813709" y="3287198"/>
            <a:ext cx="1240600" cy="4983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F920273-6B8C-4FCB-962C-529F0CBD99F2}"/>
              </a:ext>
            </a:extLst>
          </p:cNvPr>
          <p:cNvCxnSpPr>
            <a:cxnSpLocks/>
          </p:cNvCxnSpPr>
          <p:nvPr/>
        </p:nvCxnSpPr>
        <p:spPr>
          <a:xfrm>
            <a:off x="2810804" y="3599085"/>
            <a:ext cx="20975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F31B177-C494-4E82-B15B-47D0CD14D923}"/>
              </a:ext>
            </a:extLst>
          </p:cNvPr>
          <p:cNvSpPr/>
          <p:nvPr/>
        </p:nvSpPr>
        <p:spPr>
          <a:xfrm>
            <a:off x="404215" y="3421552"/>
            <a:ext cx="2552319" cy="1169551"/>
          </a:xfrm>
          <a:prstGeom prst="rect">
            <a:avLst/>
          </a:prstGeom>
        </p:spPr>
        <p:txBody>
          <a:bodyPr wrap="square" lIns="91440" tIns="45720" rIns="91440" bIns="45720" anchor="t">
            <a:spAutoFit/>
          </a:bodyPr>
          <a:lstStyle/>
          <a:p>
            <a:pPr algn="ctr"/>
            <a:r>
              <a:rPr lang="en-US" sz="1400"/>
              <a:t>Pass the worker. </a:t>
            </a:r>
          </a:p>
          <a:p>
            <a:pPr algn="ctr"/>
            <a:r>
              <a:rPr lang="en-US" sz="1400"/>
              <a:t>If you click fail the worker will not be able to be placed out into work. This would be a decline in the interview process.</a:t>
            </a:r>
            <a:endParaRPr lang="en-US" sz="1400">
              <a:cs typeface="Calibri"/>
            </a:endParaRPr>
          </a:p>
        </p:txBody>
      </p:sp>
      <p:cxnSp>
        <p:nvCxnSpPr>
          <p:cNvPr id="54" name="Straight Arrow Connector 53">
            <a:extLst>
              <a:ext uri="{FF2B5EF4-FFF2-40B4-BE49-F238E27FC236}">
                <a16:creationId xmlns:a16="http://schemas.microsoft.com/office/drawing/2014/main" id="{96CE85CC-0B21-4683-9462-C2B35F3712D5}"/>
              </a:ext>
            </a:extLst>
          </p:cNvPr>
          <p:cNvCxnSpPr>
            <a:cxnSpLocks/>
          </p:cNvCxnSpPr>
          <p:nvPr/>
        </p:nvCxnSpPr>
        <p:spPr>
          <a:xfrm flipH="1">
            <a:off x="6981285" y="3858481"/>
            <a:ext cx="1073024" cy="356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76F4E047-27AC-4C80-890E-B8DB4124EA13}"/>
              </a:ext>
            </a:extLst>
          </p:cNvPr>
          <p:cNvPicPr>
            <a:picLocks noChangeAspect="1"/>
          </p:cNvPicPr>
          <p:nvPr/>
        </p:nvPicPr>
        <p:blipFill>
          <a:blip r:embed="rId6"/>
          <a:stretch>
            <a:fillRect/>
          </a:stretch>
        </p:blipFill>
        <p:spPr>
          <a:xfrm>
            <a:off x="5106755" y="4862892"/>
            <a:ext cx="4358416" cy="1425063"/>
          </a:xfrm>
          <a:prstGeom prst="rect">
            <a:avLst/>
          </a:prstGeom>
        </p:spPr>
      </p:pic>
      <p:sp>
        <p:nvSpPr>
          <p:cNvPr id="23" name="Rectangle 22">
            <a:extLst>
              <a:ext uri="{FF2B5EF4-FFF2-40B4-BE49-F238E27FC236}">
                <a16:creationId xmlns:a16="http://schemas.microsoft.com/office/drawing/2014/main" id="{01C8058E-2BBC-4F4B-BDB5-7A583656AD25}"/>
              </a:ext>
            </a:extLst>
          </p:cNvPr>
          <p:cNvSpPr/>
          <p:nvPr/>
        </p:nvSpPr>
        <p:spPr>
          <a:xfrm flipV="1">
            <a:off x="8008987" y="5556567"/>
            <a:ext cx="1299355" cy="312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78EB324-9810-4183-8C0F-F32CBE3B9108}"/>
              </a:ext>
            </a:extLst>
          </p:cNvPr>
          <p:cNvSpPr/>
          <p:nvPr/>
        </p:nvSpPr>
        <p:spPr>
          <a:xfrm flipV="1">
            <a:off x="8019261" y="5910484"/>
            <a:ext cx="1299355" cy="312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077BF694-8FCA-44D4-8E5E-D81867B08DAE}"/>
              </a:ext>
            </a:extLst>
          </p:cNvPr>
          <p:cNvCxnSpPr>
            <a:cxnSpLocks/>
          </p:cNvCxnSpPr>
          <p:nvPr/>
        </p:nvCxnSpPr>
        <p:spPr>
          <a:xfrm>
            <a:off x="4623371" y="5910484"/>
            <a:ext cx="338561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96B2782-1259-41D4-AC42-3B91A900E87C}"/>
              </a:ext>
            </a:extLst>
          </p:cNvPr>
          <p:cNvSpPr>
            <a:spLocks noGrp="1"/>
          </p:cNvSpPr>
          <p:nvPr>
            <p:ph type="sldNum" sz="quarter" idx="12"/>
          </p:nvPr>
        </p:nvSpPr>
        <p:spPr/>
        <p:txBody>
          <a:bodyPr/>
          <a:lstStyle/>
          <a:p>
            <a:fld id="{6F0C9F74-ED7C-44EF-9CFC-67AAF3EFA2FB}" type="slidenum">
              <a:rPr lang="en-GB" smtClean="0"/>
              <a:t>21</a:t>
            </a:fld>
            <a:endParaRPr lang="en-GB"/>
          </a:p>
        </p:txBody>
      </p:sp>
    </p:spTree>
    <p:extLst>
      <p:ext uri="{BB962C8B-B14F-4D97-AF65-F5344CB8AC3E}">
        <p14:creationId xmlns:p14="http://schemas.microsoft.com/office/powerpoint/2010/main" val="244577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1021714" y="1240013"/>
            <a:ext cx="5343966" cy="1619435"/>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924595" y="72653"/>
            <a:ext cx="10288988" cy="925512"/>
          </a:xfrm>
        </p:spPr>
        <p:txBody>
          <a:bodyPr/>
          <a:lstStyle/>
          <a:p>
            <a:r>
              <a:rPr lang="en-US" sz="2800" b="1">
                <a:solidFill>
                  <a:srgbClr val="92D050"/>
                </a:solidFill>
                <a:latin typeface="Calibri"/>
                <a:cs typeface="Calibri"/>
              </a:rPr>
              <a:t>How To Validate The Workers Personal Information And Employment Status</a:t>
            </a:r>
            <a:r>
              <a:rPr lang="en-GB" sz="2800" b="1">
                <a:solidFill>
                  <a:srgbClr val="92D050"/>
                </a:solidFill>
                <a:latin typeface="Calibri"/>
                <a:cs typeface="Calibri"/>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978417" y="892992"/>
            <a:ext cx="8486271" cy="307777"/>
          </a:xfrm>
          <a:prstGeom prst="rect">
            <a:avLst/>
          </a:prstGeom>
          <a:noFill/>
        </p:spPr>
        <p:txBody>
          <a:bodyPr wrap="square" lIns="91440" tIns="45720" rIns="91440" bIns="45720" rtlCol="0" anchor="t">
            <a:spAutoFit/>
          </a:bodyPr>
          <a:lstStyle/>
          <a:p>
            <a:r>
              <a:rPr lang="en-US" sz="1400"/>
              <a:t>This is the same process as validating the skills section, but you will have to do your check list before you click pass.</a:t>
            </a:r>
            <a:endParaRPr lang="en-US" sz="1400" b="1"/>
          </a:p>
        </p:txBody>
      </p:sp>
      <p:sp>
        <p:nvSpPr>
          <p:cNvPr id="6" name="TextBox 5">
            <a:extLst>
              <a:ext uri="{FF2B5EF4-FFF2-40B4-BE49-F238E27FC236}">
                <a16:creationId xmlns:a16="http://schemas.microsoft.com/office/drawing/2014/main" id="{D602B14D-9D9E-48C5-B7F2-8FF93DEB0CAB}"/>
              </a:ext>
            </a:extLst>
          </p:cNvPr>
          <p:cNvSpPr txBox="1"/>
          <p:nvPr/>
        </p:nvSpPr>
        <p:spPr>
          <a:xfrm>
            <a:off x="6623875" y="1508392"/>
            <a:ext cx="3186888" cy="830997"/>
          </a:xfrm>
          <a:prstGeom prst="rect">
            <a:avLst/>
          </a:prstGeom>
          <a:noFill/>
        </p:spPr>
        <p:txBody>
          <a:bodyPr wrap="square" lIns="91440" tIns="45720" rIns="91440" bIns="45720" rtlCol="0" anchor="t">
            <a:spAutoFit/>
          </a:bodyPr>
          <a:lstStyle/>
          <a:p>
            <a:pPr algn="ctr"/>
            <a:r>
              <a:rPr lang="en-US" sz="1600"/>
              <a:t>Click on update for</a:t>
            </a:r>
            <a:endParaRPr lang="en-US" sz="1600">
              <a:cs typeface="Calibri"/>
            </a:endParaRPr>
          </a:p>
          <a:p>
            <a:pPr algn="ctr"/>
            <a:r>
              <a:rPr lang="en-US" sz="1600"/>
              <a:t>personal information and </a:t>
            </a:r>
            <a:endParaRPr lang="en-US" sz="1600">
              <a:cs typeface="Calibri"/>
            </a:endParaRPr>
          </a:p>
          <a:p>
            <a:pPr algn="ctr"/>
            <a:r>
              <a:rPr lang="en-US" sz="1600"/>
              <a:t>employment status.</a:t>
            </a:r>
            <a:endParaRPr lang="en-US" sz="1600">
              <a:cs typeface="Calibri"/>
            </a:endParaRPr>
          </a:p>
        </p:txBody>
      </p:sp>
      <p:sp>
        <p:nvSpPr>
          <p:cNvPr id="15" name="TextBox 14">
            <a:extLst>
              <a:ext uri="{FF2B5EF4-FFF2-40B4-BE49-F238E27FC236}">
                <a16:creationId xmlns:a16="http://schemas.microsoft.com/office/drawing/2014/main" id="{4927BD1F-3B30-4F7A-AEB4-17A955820292}"/>
              </a:ext>
            </a:extLst>
          </p:cNvPr>
          <p:cNvSpPr txBox="1"/>
          <p:nvPr/>
        </p:nvSpPr>
        <p:spPr>
          <a:xfrm>
            <a:off x="4163190" y="3474448"/>
            <a:ext cx="5770484" cy="2893100"/>
          </a:xfrm>
          <a:prstGeom prst="rect">
            <a:avLst/>
          </a:prstGeom>
          <a:noFill/>
        </p:spPr>
        <p:txBody>
          <a:bodyPr wrap="square" lIns="91440" tIns="45720" rIns="91440" bIns="45720" rtlCol="0" anchor="t">
            <a:spAutoFit/>
          </a:bodyPr>
          <a:lstStyle/>
          <a:p>
            <a:pPr algn="ctr"/>
            <a:r>
              <a:rPr lang="en-US" sz="1400"/>
              <a:t>When confirming the validation of the worker you are confirming the following.</a:t>
            </a:r>
          </a:p>
          <a:p>
            <a:pPr algn="ctr"/>
            <a:endParaRPr lang="en-US" sz="1400">
              <a:cs typeface="Calibri" panose="020F0502020204030204"/>
            </a:endParaRPr>
          </a:p>
          <a:p>
            <a:pPr algn="ctr"/>
            <a:endParaRPr lang="en-US" sz="1400">
              <a:cs typeface="Calibri" panose="020F0502020204030204"/>
            </a:endParaRPr>
          </a:p>
          <a:p>
            <a:pPr algn="ctr"/>
            <a:endParaRPr lang="en-US" sz="1400">
              <a:cs typeface="Calibri" panose="020F0502020204030204"/>
            </a:endParaRPr>
          </a:p>
          <a:p>
            <a:pPr algn="ctr"/>
            <a:endParaRPr lang="en-US" sz="1400">
              <a:cs typeface="Calibri" panose="020F0502020204030204"/>
            </a:endParaRPr>
          </a:p>
          <a:p>
            <a:pPr algn="ctr"/>
            <a:endParaRPr lang="en-US" sz="1400">
              <a:cs typeface="Calibri" panose="020F0502020204030204"/>
            </a:endParaRPr>
          </a:p>
          <a:p>
            <a:pPr algn="ctr"/>
            <a:endParaRPr lang="en-US" sz="1400">
              <a:cs typeface="Calibri" panose="020F0502020204030204"/>
            </a:endParaRPr>
          </a:p>
          <a:p>
            <a:pPr algn="ctr"/>
            <a:endParaRPr lang="en-US" sz="1400">
              <a:cs typeface="Calibri" panose="020F0502020204030204"/>
            </a:endParaRPr>
          </a:p>
          <a:p>
            <a:pPr algn="ctr"/>
            <a:endParaRPr lang="en-US" sz="1400">
              <a:cs typeface="Calibri" panose="020F0502020204030204"/>
            </a:endParaRPr>
          </a:p>
          <a:p>
            <a:pPr algn="ctr"/>
            <a:r>
              <a:rPr lang="en-US" sz="1400">
                <a:cs typeface="Calibri" panose="020F0502020204030204"/>
              </a:rPr>
              <a:t>One happy, you can pass the worker, add a comment and then select 'Create validation record'.</a:t>
            </a:r>
            <a:endParaRPr lang="en-US">
              <a:cs typeface="Calibri"/>
            </a:endParaRPr>
          </a:p>
          <a:p>
            <a:pPr algn="ctr"/>
            <a:endParaRPr lang="en-US" sz="1400">
              <a:cs typeface="Calibri" panose="020F0502020204030204"/>
            </a:endParaRPr>
          </a:p>
        </p:txBody>
      </p:sp>
      <p:pic>
        <p:nvPicPr>
          <p:cNvPr id="3" name="Picture 2">
            <a:extLst>
              <a:ext uri="{FF2B5EF4-FFF2-40B4-BE49-F238E27FC236}">
                <a16:creationId xmlns:a16="http://schemas.microsoft.com/office/drawing/2014/main" id="{BECB40E7-836C-4C4E-B50D-3AFDD258518E}"/>
              </a:ext>
            </a:extLst>
          </p:cNvPr>
          <p:cNvPicPr>
            <a:picLocks noChangeAspect="1"/>
          </p:cNvPicPr>
          <p:nvPr/>
        </p:nvPicPr>
        <p:blipFill>
          <a:blip r:embed="rId4"/>
          <a:stretch>
            <a:fillRect/>
          </a:stretch>
        </p:blipFill>
        <p:spPr>
          <a:xfrm>
            <a:off x="1102574" y="1316146"/>
            <a:ext cx="5202762" cy="1455546"/>
          </a:xfrm>
          <a:prstGeom prst="rect">
            <a:avLst/>
          </a:prstGeom>
        </p:spPr>
      </p:pic>
      <p:sp>
        <p:nvSpPr>
          <p:cNvPr id="37" name="Rectangle 36">
            <a:extLst>
              <a:ext uri="{FF2B5EF4-FFF2-40B4-BE49-F238E27FC236}">
                <a16:creationId xmlns:a16="http://schemas.microsoft.com/office/drawing/2014/main" id="{8E7FA2DD-BF21-4B13-9A1B-34148EDF2596}"/>
              </a:ext>
            </a:extLst>
          </p:cNvPr>
          <p:cNvSpPr/>
          <p:nvPr/>
        </p:nvSpPr>
        <p:spPr>
          <a:xfrm>
            <a:off x="1178928" y="2063077"/>
            <a:ext cx="2169110" cy="240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C4C55A9-7A9C-4420-8BD5-6C6D8055F144}"/>
              </a:ext>
            </a:extLst>
          </p:cNvPr>
          <p:cNvSpPr/>
          <p:nvPr/>
        </p:nvSpPr>
        <p:spPr>
          <a:xfrm>
            <a:off x="1178928" y="2429757"/>
            <a:ext cx="2169110" cy="25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1F6B968-89C4-44FA-A545-FDAABF5C3B67}"/>
              </a:ext>
            </a:extLst>
          </p:cNvPr>
          <p:cNvGrpSpPr/>
          <p:nvPr/>
        </p:nvGrpSpPr>
        <p:grpSpPr>
          <a:xfrm>
            <a:off x="978416" y="2984394"/>
            <a:ext cx="3044261" cy="3201811"/>
            <a:chOff x="1021712" y="2923780"/>
            <a:chExt cx="3044261" cy="3201811"/>
          </a:xfrm>
        </p:grpSpPr>
        <p:pic>
          <p:nvPicPr>
            <p:cNvPr id="13" name="Picture 12">
              <a:extLst>
                <a:ext uri="{FF2B5EF4-FFF2-40B4-BE49-F238E27FC236}">
                  <a16:creationId xmlns:a16="http://schemas.microsoft.com/office/drawing/2014/main" id="{A4943B8F-57C7-4EC3-93CF-A68B61F9E10D}"/>
                </a:ext>
              </a:extLst>
            </p:cNvPr>
            <p:cNvPicPr>
              <a:picLocks noChangeAspect="1"/>
            </p:cNvPicPr>
            <p:nvPr/>
          </p:nvPicPr>
          <p:blipFill>
            <a:blip r:embed="rId3"/>
            <a:stretch>
              <a:fillRect/>
            </a:stretch>
          </p:blipFill>
          <p:spPr>
            <a:xfrm>
              <a:off x="1021712" y="2923780"/>
              <a:ext cx="3044261" cy="3201811"/>
            </a:xfrm>
            <a:prstGeom prst="rect">
              <a:avLst/>
            </a:prstGeom>
          </p:spPr>
        </p:pic>
        <p:pic>
          <p:nvPicPr>
            <p:cNvPr id="8" name="Picture 7">
              <a:extLst>
                <a:ext uri="{FF2B5EF4-FFF2-40B4-BE49-F238E27FC236}">
                  <a16:creationId xmlns:a16="http://schemas.microsoft.com/office/drawing/2014/main" id="{2B7A0C74-F492-4199-8226-C220717A9187}"/>
                </a:ext>
              </a:extLst>
            </p:cNvPr>
            <p:cNvPicPr>
              <a:picLocks noChangeAspect="1"/>
            </p:cNvPicPr>
            <p:nvPr/>
          </p:nvPicPr>
          <p:blipFill>
            <a:blip r:embed="rId5"/>
            <a:stretch>
              <a:fillRect/>
            </a:stretch>
          </p:blipFill>
          <p:spPr>
            <a:xfrm>
              <a:off x="1102574" y="2992449"/>
              <a:ext cx="2887377" cy="3005057"/>
            </a:xfrm>
            <a:prstGeom prst="rect">
              <a:avLst/>
            </a:prstGeom>
          </p:spPr>
        </p:pic>
      </p:grpSp>
      <p:sp>
        <p:nvSpPr>
          <p:cNvPr id="17" name="Rectangle 16">
            <a:extLst>
              <a:ext uri="{FF2B5EF4-FFF2-40B4-BE49-F238E27FC236}">
                <a16:creationId xmlns:a16="http://schemas.microsoft.com/office/drawing/2014/main" id="{DC672C27-D934-4400-892B-66BC76E01ACC}"/>
              </a:ext>
            </a:extLst>
          </p:cNvPr>
          <p:cNvSpPr/>
          <p:nvPr/>
        </p:nvSpPr>
        <p:spPr>
          <a:xfrm>
            <a:off x="2993086" y="5851298"/>
            <a:ext cx="944910" cy="198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B38E31A3-6AEC-4C39-AD9C-5F6FA1D4CE1B}"/>
              </a:ext>
            </a:extLst>
          </p:cNvPr>
          <p:cNvCxnSpPr>
            <a:cxnSpLocks/>
          </p:cNvCxnSpPr>
          <p:nvPr/>
        </p:nvCxnSpPr>
        <p:spPr>
          <a:xfrm flipH="1">
            <a:off x="5844934" y="2116169"/>
            <a:ext cx="1443633" cy="130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E4C7D08-36FD-42E8-88B0-6A9ECA4AB9B4}"/>
              </a:ext>
            </a:extLst>
          </p:cNvPr>
          <p:cNvSpPr/>
          <p:nvPr/>
        </p:nvSpPr>
        <p:spPr>
          <a:xfrm>
            <a:off x="1079427" y="3331502"/>
            <a:ext cx="2823932" cy="10554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E10D1D19-E5C7-446D-8718-6921B8F46706}"/>
              </a:ext>
            </a:extLst>
          </p:cNvPr>
          <p:cNvCxnSpPr>
            <a:cxnSpLocks/>
          </p:cNvCxnSpPr>
          <p:nvPr/>
        </p:nvCxnSpPr>
        <p:spPr>
          <a:xfrm flipH="1">
            <a:off x="3593570" y="3830668"/>
            <a:ext cx="1928542" cy="349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1FB13-67CC-4F73-A629-9744CA7D3A5E}"/>
              </a:ext>
            </a:extLst>
          </p:cNvPr>
          <p:cNvCxnSpPr>
            <a:cxnSpLocks/>
          </p:cNvCxnSpPr>
          <p:nvPr/>
        </p:nvCxnSpPr>
        <p:spPr>
          <a:xfrm flipH="1">
            <a:off x="4130434" y="5995442"/>
            <a:ext cx="1772678" cy="89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6F6495F6-4E46-47E7-B2E4-93F145BE02ED}"/>
              </a:ext>
            </a:extLst>
          </p:cNvPr>
          <p:cNvSpPr>
            <a:spLocks noGrp="1"/>
          </p:cNvSpPr>
          <p:nvPr>
            <p:ph type="sldNum" sz="quarter" idx="12"/>
          </p:nvPr>
        </p:nvSpPr>
        <p:spPr/>
        <p:txBody>
          <a:bodyPr/>
          <a:lstStyle/>
          <a:p>
            <a:fld id="{6F0C9F74-ED7C-44EF-9CFC-67AAF3EFA2FB}" type="slidenum">
              <a:rPr lang="en-GB" smtClean="0"/>
              <a:t>22</a:t>
            </a:fld>
            <a:endParaRPr lang="en-GB"/>
          </a:p>
        </p:txBody>
      </p:sp>
    </p:spTree>
    <p:extLst>
      <p:ext uri="{BB962C8B-B14F-4D97-AF65-F5344CB8AC3E}">
        <p14:creationId xmlns:p14="http://schemas.microsoft.com/office/powerpoint/2010/main" val="342394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3309D7-42B4-4478-B859-7D869E2A0278}"/>
              </a:ext>
            </a:extLst>
          </p:cNvPr>
          <p:cNvPicPr>
            <a:picLocks noChangeAspect="1"/>
          </p:cNvPicPr>
          <p:nvPr/>
        </p:nvPicPr>
        <p:blipFill>
          <a:blip r:embed="rId3"/>
          <a:stretch>
            <a:fillRect/>
          </a:stretch>
        </p:blipFill>
        <p:spPr>
          <a:xfrm>
            <a:off x="2423605" y="3909269"/>
            <a:ext cx="5468644" cy="2142329"/>
          </a:xfrm>
          <a:prstGeom prst="rect">
            <a:avLst/>
          </a:prstGeom>
        </p:spPr>
      </p:pic>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30082" y="182403"/>
            <a:ext cx="9001125" cy="423862"/>
          </a:xfrm>
        </p:spPr>
        <p:txBody>
          <a:bodyPr/>
          <a:lstStyle/>
          <a:p>
            <a:r>
              <a:rPr lang="en-US" sz="2800" b="1">
                <a:solidFill>
                  <a:srgbClr val="92D050"/>
                </a:solidFill>
                <a:latin typeface="+mn-lt"/>
              </a:rPr>
              <a:t>How To Make The Worker Compliant</a:t>
            </a:r>
            <a:r>
              <a:rPr lang="en-GB" sz="2800" b="1">
                <a:solidFill>
                  <a:srgbClr val="92D050"/>
                </a:solidFill>
                <a:latin typeface="+mn-lt"/>
              </a:rPr>
              <a:t>?</a:t>
            </a:r>
          </a:p>
        </p:txBody>
      </p:sp>
      <p:sp>
        <p:nvSpPr>
          <p:cNvPr id="22" name="TextBox 21">
            <a:extLst>
              <a:ext uri="{FF2B5EF4-FFF2-40B4-BE49-F238E27FC236}">
                <a16:creationId xmlns:a16="http://schemas.microsoft.com/office/drawing/2014/main" id="{851DC085-B38B-4F91-9923-62E54E8D6D2B}"/>
              </a:ext>
            </a:extLst>
          </p:cNvPr>
          <p:cNvSpPr txBox="1"/>
          <p:nvPr/>
        </p:nvSpPr>
        <p:spPr>
          <a:xfrm>
            <a:off x="935122" y="780424"/>
            <a:ext cx="8486271" cy="584775"/>
          </a:xfrm>
          <a:prstGeom prst="rect">
            <a:avLst/>
          </a:prstGeom>
          <a:noFill/>
        </p:spPr>
        <p:txBody>
          <a:bodyPr wrap="square" lIns="91440" tIns="45720" rIns="91440" bIns="45720" rtlCol="0" anchor="t">
            <a:spAutoFit/>
          </a:bodyPr>
          <a:lstStyle/>
          <a:p>
            <a:r>
              <a:rPr lang="en-US" sz="1600"/>
              <a:t>The last requirement to enable you to place the worker onto an Induction is to confirm if the right to work check outcome adheres to company policy.</a:t>
            </a:r>
            <a:endParaRPr lang="en-US" sz="1600">
              <a:cs typeface="Calibri"/>
            </a:endParaRPr>
          </a:p>
        </p:txBody>
      </p:sp>
      <p:pic>
        <p:nvPicPr>
          <p:cNvPr id="13" name="Picture 12">
            <a:extLst>
              <a:ext uri="{FF2B5EF4-FFF2-40B4-BE49-F238E27FC236}">
                <a16:creationId xmlns:a16="http://schemas.microsoft.com/office/drawing/2014/main" id="{A4943B8F-57C7-4EC3-93CF-A68B61F9E10D}"/>
              </a:ext>
            </a:extLst>
          </p:cNvPr>
          <p:cNvPicPr>
            <a:picLocks noChangeAspect="1"/>
          </p:cNvPicPr>
          <p:nvPr/>
        </p:nvPicPr>
        <p:blipFill>
          <a:blip r:embed="rId3"/>
          <a:stretch>
            <a:fillRect/>
          </a:stretch>
        </p:blipFill>
        <p:spPr>
          <a:xfrm>
            <a:off x="942485" y="1514962"/>
            <a:ext cx="3620637" cy="1545834"/>
          </a:xfrm>
          <a:prstGeom prst="rect">
            <a:avLst/>
          </a:prstGeom>
        </p:spPr>
      </p:pic>
      <p:pic>
        <p:nvPicPr>
          <p:cNvPr id="4" name="Picture 3">
            <a:extLst>
              <a:ext uri="{FF2B5EF4-FFF2-40B4-BE49-F238E27FC236}">
                <a16:creationId xmlns:a16="http://schemas.microsoft.com/office/drawing/2014/main" id="{153872D0-4DE1-469F-9758-3F055946C3D0}"/>
              </a:ext>
            </a:extLst>
          </p:cNvPr>
          <p:cNvPicPr>
            <a:picLocks noChangeAspect="1"/>
          </p:cNvPicPr>
          <p:nvPr/>
        </p:nvPicPr>
        <p:blipFill>
          <a:blip r:embed="rId4"/>
          <a:stretch>
            <a:fillRect/>
          </a:stretch>
        </p:blipFill>
        <p:spPr>
          <a:xfrm>
            <a:off x="1049663" y="1626491"/>
            <a:ext cx="3442438" cy="1335281"/>
          </a:xfrm>
          <a:prstGeom prst="rect">
            <a:avLst/>
          </a:prstGeom>
        </p:spPr>
      </p:pic>
      <p:sp>
        <p:nvSpPr>
          <p:cNvPr id="37" name="Rectangle 36">
            <a:extLst>
              <a:ext uri="{FF2B5EF4-FFF2-40B4-BE49-F238E27FC236}">
                <a16:creationId xmlns:a16="http://schemas.microsoft.com/office/drawing/2014/main" id="{8E7FA2DD-BF21-4B13-9A1B-34148EDF2596}"/>
              </a:ext>
            </a:extLst>
          </p:cNvPr>
          <p:cNvSpPr/>
          <p:nvPr/>
        </p:nvSpPr>
        <p:spPr>
          <a:xfrm>
            <a:off x="2255390" y="2703146"/>
            <a:ext cx="647608" cy="240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C4C55A9-7A9C-4420-8BD5-6C6D8055F144}"/>
              </a:ext>
            </a:extLst>
          </p:cNvPr>
          <p:cNvSpPr/>
          <p:nvPr/>
        </p:nvSpPr>
        <p:spPr>
          <a:xfrm>
            <a:off x="2255390" y="2397541"/>
            <a:ext cx="647608" cy="25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CFD8CC0E-63FF-47E2-A54A-760D4DBF4A8F}"/>
              </a:ext>
            </a:extLst>
          </p:cNvPr>
          <p:cNvPicPr>
            <a:picLocks noChangeAspect="1"/>
          </p:cNvPicPr>
          <p:nvPr/>
        </p:nvPicPr>
        <p:blipFill>
          <a:blip r:embed="rId3"/>
          <a:stretch>
            <a:fillRect/>
          </a:stretch>
        </p:blipFill>
        <p:spPr>
          <a:xfrm>
            <a:off x="5797119" y="1514962"/>
            <a:ext cx="3709413" cy="1545834"/>
          </a:xfrm>
          <a:prstGeom prst="rect">
            <a:avLst/>
          </a:prstGeom>
        </p:spPr>
      </p:pic>
      <p:pic>
        <p:nvPicPr>
          <p:cNvPr id="8" name="Picture 7">
            <a:extLst>
              <a:ext uri="{FF2B5EF4-FFF2-40B4-BE49-F238E27FC236}">
                <a16:creationId xmlns:a16="http://schemas.microsoft.com/office/drawing/2014/main" id="{4B3ABB4A-FBD0-464E-955C-ABD3CDE9877F}"/>
              </a:ext>
            </a:extLst>
          </p:cNvPr>
          <p:cNvPicPr>
            <a:picLocks noChangeAspect="1"/>
          </p:cNvPicPr>
          <p:nvPr/>
        </p:nvPicPr>
        <p:blipFill>
          <a:blip r:embed="rId5"/>
          <a:stretch>
            <a:fillRect/>
          </a:stretch>
        </p:blipFill>
        <p:spPr>
          <a:xfrm>
            <a:off x="5857756" y="1640878"/>
            <a:ext cx="3562037" cy="1320894"/>
          </a:xfrm>
          <a:prstGeom prst="rect">
            <a:avLst/>
          </a:prstGeom>
        </p:spPr>
      </p:pic>
      <p:sp>
        <p:nvSpPr>
          <p:cNvPr id="17" name="Rectangle 16">
            <a:extLst>
              <a:ext uri="{FF2B5EF4-FFF2-40B4-BE49-F238E27FC236}">
                <a16:creationId xmlns:a16="http://schemas.microsoft.com/office/drawing/2014/main" id="{DC672C27-D934-4400-892B-66BC76E01ACC}"/>
              </a:ext>
            </a:extLst>
          </p:cNvPr>
          <p:cNvSpPr/>
          <p:nvPr/>
        </p:nvSpPr>
        <p:spPr>
          <a:xfrm>
            <a:off x="8266683" y="1678297"/>
            <a:ext cx="1164524" cy="6158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F0C3E8D-0B90-4DB0-909D-DD161D70E292}"/>
              </a:ext>
            </a:extLst>
          </p:cNvPr>
          <p:cNvPicPr>
            <a:picLocks noChangeAspect="1"/>
          </p:cNvPicPr>
          <p:nvPr/>
        </p:nvPicPr>
        <p:blipFill rotWithShape="1">
          <a:blip r:embed="rId6"/>
          <a:srcRect t="16565"/>
          <a:stretch/>
        </p:blipFill>
        <p:spPr>
          <a:xfrm>
            <a:off x="2515579" y="4035105"/>
            <a:ext cx="5214028" cy="1878884"/>
          </a:xfrm>
          <a:prstGeom prst="rect">
            <a:avLst/>
          </a:prstGeom>
        </p:spPr>
      </p:pic>
      <p:cxnSp>
        <p:nvCxnSpPr>
          <p:cNvPr id="26" name="Straight Arrow Connector 25">
            <a:extLst>
              <a:ext uri="{FF2B5EF4-FFF2-40B4-BE49-F238E27FC236}">
                <a16:creationId xmlns:a16="http://schemas.microsoft.com/office/drawing/2014/main" id="{B38E31A3-6AEC-4C39-AD9C-5F6FA1D4CE1B}"/>
              </a:ext>
            </a:extLst>
          </p:cNvPr>
          <p:cNvCxnSpPr>
            <a:cxnSpLocks/>
          </p:cNvCxnSpPr>
          <p:nvPr/>
        </p:nvCxnSpPr>
        <p:spPr>
          <a:xfrm flipV="1">
            <a:off x="2352937" y="4270159"/>
            <a:ext cx="3204484" cy="3373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EE639F9-493C-4434-B9F8-EF854A908E57}"/>
              </a:ext>
            </a:extLst>
          </p:cNvPr>
          <p:cNvSpPr txBox="1"/>
          <p:nvPr/>
        </p:nvSpPr>
        <p:spPr>
          <a:xfrm>
            <a:off x="317925" y="4172251"/>
            <a:ext cx="2026353" cy="1323439"/>
          </a:xfrm>
          <a:prstGeom prst="rect">
            <a:avLst/>
          </a:prstGeom>
          <a:noFill/>
        </p:spPr>
        <p:txBody>
          <a:bodyPr wrap="square" lIns="91440" tIns="45720" rIns="91440" bIns="45720" rtlCol="0" anchor="t">
            <a:spAutoFit/>
          </a:bodyPr>
          <a:lstStyle/>
          <a:p>
            <a:pPr algn="ctr"/>
            <a:r>
              <a:rPr lang="en-US" sz="1600"/>
              <a:t>Once you have click on 'Yes' you will see at the top of the page the worker will turn compliant.</a:t>
            </a:r>
          </a:p>
        </p:txBody>
      </p:sp>
      <p:sp>
        <p:nvSpPr>
          <p:cNvPr id="21" name="Rectangle 20">
            <a:extLst>
              <a:ext uri="{FF2B5EF4-FFF2-40B4-BE49-F238E27FC236}">
                <a16:creationId xmlns:a16="http://schemas.microsoft.com/office/drawing/2014/main" id="{9B98E7E6-F0BB-4284-AD57-248C8DCF5ECF}"/>
              </a:ext>
            </a:extLst>
          </p:cNvPr>
          <p:cNvSpPr/>
          <p:nvPr/>
        </p:nvSpPr>
        <p:spPr>
          <a:xfrm>
            <a:off x="7984223" y="5324484"/>
            <a:ext cx="1853173" cy="531622"/>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0E7F6156-A127-486C-A20E-2E326995D2EF}"/>
              </a:ext>
            </a:extLst>
          </p:cNvPr>
          <p:cNvPicPr>
            <a:picLocks noChangeAspect="1"/>
          </p:cNvPicPr>
          <p:nvPr/>
        </p:nvPicPr>
        <p:blipFill>
          <a:blip r:embed="rId7"/>
          <a:stretch>
            <a:fillRect/>
          </a:stretch>
        </p:blipFill>
        <p:spPr>
          <a:xfrm>
            <a:off x="8082983" y="5392239"/>
            <a:ext cx="1692198" cy="396112"/>
          </a:xfrm>
          <a:prstGeom prst="rect">
            <a:avLst/>
          </a:prstGeom>
          <a:solidFill>
            <a:srgbClr val="59676D"/>
          </a:solidFill>
          <a:ln>
            <a:solidFill>
              <a:srgbClr val="59676D"/>
            </a:solidFill>
          </a:ln>
        </p:spPr>
      </p:pic>
      <p:sp>
        <p:nvSpPr>
          <p:cNvPr id="27" name="TextBox 26">
            <a:extLst>
              <a:ext uri="{FF2B5EF4-FFF2-40B4-BE49-F238E27FC236}">
                <a16:creationId xmlns:a16="http://schemas.microsoft.com/office/drawing/2014/main" id="{F9EBF20C-44D0-4850-B685-81B084E269FE}"/>
              </a:ext>
            </a:extLst>
          </p:cNvPr>
          <p:cNvSpPr txBox="1"/>
          <p:nvPr/>
        </p:nvSpPr>
        <p:spPr>
          <a:xfrm>
            <a:off x="8004817" y="4116272"/>
            <a:ext cx="1853172" cy="1169551"/>
          </a:xfrm>
          <a:prstGeom prst="rect">
            <a:avLst/>
          </a:prstGeom>
          <a:noFill/>
        </p:spPr>
        <p:txBody>
          <a:bodyPr wrap="square" lIns="91440" tIns="45720" rIns="91440" bIns="45720" rtlCol="0" anchor="t">
            <a:spAutoFit/>
          </a:bodyPr>
          <a:lstStyle/>
          <a:p>
            <a:pPr algn="ctr"/>
            <a:r>
              <a:rPr lang="en-US" sz="1400"/>
              <a:t>If you click on 'No' you will see at the top of the page the worker will have failed  compliant.</a:t>
            </a:r>
          </a:p>
        </p:txBody>
      </p:sp>
      <p:sp>
        <p:nvSpPr>
          <p:cNvPr id="20" name="Rectangle 19">
            <a:extLst>
              <a:ext uri="{FF2B5EF4-FFF2-40B4-BE49-F238E27FC236}">
                <a16:creationId xmlns:a16="http://schemas.microsoft.com/office/drawing/2014/main" id="{8D83C8ED-6EF6-4679-BA7B-5265DC3BBFEA}"/>
              </a:ext>
            </a:extLst>
          </p:cNvPr>
          <p:cNvSpPr/>
          <p:nvPr/>
        </p:nvSpPr>
        <p:spPr>
          <a:xfrm>
            <a:off x="5628088" y="4116272"/>
            <a:ext cx="879243" cy="25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10">
            <a:extLst>
              <a:ext uri="{FF2B5EF4-FFF2-40B4-BE49-F238E27FC236}">
                <a16:creationId xmlns:a16="http://schemas.microsoft.com/office/drawing/2014/main" id="{CE0D8DC1-1834-4FEB-80B4-6D706A5867CE}"/>
              </a:ext>
            </a:extLst>
          </p:cNvPr>
          <p:cNvSpPr>
            <a:spLocks noGrp="1"/>
          </p:cNvSpPr>
          <p:nvPr>
            <p:ph type="sldNum" sz="quarter" idx="12"/>
          </p:nvPr>
        </p:nvSpPr>
        <p:spPr/>
        <p:txBody>
          <a:bodyPr/>
          <a:lstStyle/>
          <a:p>
            <a:fld id="{6F0C9F74-ED7C-44EF-9CFC-67AAF3EFA2FB}" type="slidenum">
              <a:rPr lang="en-GB" smtClean="0"/>
              <a:t>23</a:t>
            </a:fld>
            <a:endParaRPr lang="en-GB"/>
          </a:p>
        </p:txBody>
      </p:sp>
    </p:spTree>
    <p:extLst>
      <p:ext uri="{BB962C8B-B14F-4D97-AF65-F5344CB8AC3E}">
        <p14:creationId xmlns:p14="http://schemas.microsoft.com/office/powerpoint/2010/main" val="267391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181225" y="2346854"/>
            <a:ext cx="6172200" cy="1569660"/>
          </a:xfrm>
          <a:prstGeom prst="rect">
            <a:avLst/>
          </a:prstGeom>
          <a:noFill/>
        </p:spPr>
        <p:txBody>
          <a:bodyPr wrap="square">
            <a:spAutoFit/>
          </a:bodyPr>
          <a:lstStyle/>
          <a:p>
            <a:pPr algn="ctr"/>
            <a:r>
              <a:rPr lang="en-US" sz="4800" b="1" dirty="0"/>
              <a:t>MANAGE WORKER</a:t>
            </a:r>
          </a:p>
          <a:p>
            <a:endParaRPr lang="en-GB" sz="4800" dirty="0"/>
          </a:p>
        </p:txBody>
      </p:sp>
      <p:sp>
        <p:nvSpPr>
          <p:cNvPr id="10" name="Slide Number Placeholder 9">
            <a:extLst>
              <a:ext uri="{FF2B5EF4-FFF2-40B4-BE49-F238E27FC236}">
                <a16:creationId xmlns:a16="http://schemas.microsoft.com/office/drawing/2014/main" id="{8F5C12ED-3889-4F42-9AD4-4BE7D28D468A}"/>
              </a:ext>
            </a:extLst>
          </p:cNvPr>
          <p:cNvSpPr>
            <a:spLocks noGrp="1"/>
          </p:cNvSpPr>
          <p:nvPr>
            <p:ph type="sldNum" sz="quarter" idx="12"/>
          </p:nvPr>
        </p:nvSpPr>
        <p:spPr/>
        <p:txBody>
          <a:bodyPr/>
          <a:lstStyle/>
          <a:p>
            <a:fld id="{6F0C9F74-ED7C-44EF-9CFC-67AAF3EFA2FB}" type="slidenum">
              <a:rPr lang="en-GB" smtClean="0"/>
              <a:t>3</a:t>
            </a:fld>
            <a:endParaRPr lang="en-GB"/>
          </a:p>
        </p:txBody>
      </p:sp>
    </p:spTree>
    <p:extLst>
      <p:ext uri="{BB962C8B-B14F-4D97-AF65-F5344CB8AC3E}">
        <p14:creationId xmlns:p14="http://schemas.microsoft.com/office/powerpoint/2010/main" val="210361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687255" y="1888674"/>
            <a:ext cx="6973629" cy="4201981"/>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23765" y="373408"/>
            <a:ext cx="9340850" cy="785812"/>
          </a:xfrm>
        </p:spPr>
        <p:txBody>
          <a:bodyPr/>
          <a:lstStyle/>
          <a:p>
            <a:r>
              <a:rPr lang="en-GB" sz="2800" b="1">
                <a:solidFill>
                  <a:srgbClr val="92D050"/>
                </a:solidFill>
                <a:latin typeface="+mn-lt"/>
                <a:cs typeface="Calibri"/>
              </a:rPr>
              <a:t>How To Fill Out The Workers Details?</a:t>
            </a:r>
          </a:p>
        </p:txBody>
      </p:sp>
      <p:sp>
        <p:nvSpPr>
          <p:cNvPr id="13" name="TextBox 12">
            <a:extLst>
              <a:ext uri="{FF2B5EF4-FFF2-40B4-BE49-F238E27FC236}">
                <a16:creationId xmlns:a16="http://schemas.microsoft.com/office/drawing/2014/main" id="{4782E9A3-5508-4FED-A4DC-38CE369CE9B6}"/>
              </a:ext>
            </a:extLst>
          </p:cNvPr>
          <p:cNvSpPr txBox="1"/>
          <p:nvPr/>
        </p:nvSpPr>
        <p:spPr>
          <a:xfrm>
            <a:off x="747782" y="1040217"/>
            <a:ext cx="8514790" cy="553998"/>
          </a:xfrm>
          <a:prstGeom prst="rect">
            <a:avLst/>
          </a:prstGeom>
          <a:noFill/>
        </p:spPr>
        <p:txBody>
          <a:bodyPr wrap="square" lIns="91440" tIns="45720" rIns="91440" bIns="45720" rtlCol="0" anchor="t">
            <a:spAutoFit/>
          </a:bodyPr>
          <a:lstStyle/>
          <a:p>
            <a:r>
              <a:rPr lang="en-GB" sz="1600"/>
              <a:t>Enter the worker's type. You need to select worker here.</a:t>
            </a:r>
            <a:endParaRPr lang="en-GB" sz="1600">
              <a:cs typeface="Calibri"/>
            </a:endParaRPr>
          </a:p>
          <a:p>
            <a:endParaRPr lang="en-GB" sz="1400"/>
          </a:p>
        </p:txBody>
      </p:sp>
      <p:pic>
        <p:nvPicPr>
          <p:cNvPr id="4" name="Picture 3">
            <a:extLst>
              <a:ext uri="{FF2B5EF4-FFF2-40B4-BE49-F238E27FC236}">
                <a16:creationId xmlns:a16="http://schemas.microsoft.com/office/drawing/2014/main" id="{95487F1A-988B-4E59-9390-DD4A8C9EEA76}"/>
              </a:ext>
            </a:extLst>
          </p:cNvPr>
          <p:cNvPicPr>
            <a:picLocks noChangeAspect="1"/>
          </p:cNvPicPr>
          <p:nvPr/>
        </p:nvPicPr>
        <p:blipFill rotWithShape="1">
          <a:blip r:embed="rId3"/>
          <a:srcRect l="63706" t="13336" r="14727" b="11937"/>
          <a:stretch/>
        </p:blipFill>
        <p:spPr>
          <a:xfrm>
            <a:off x="775778" y="2006632"/>
            <a:ext cx="6761334" cy="4000989"/>
          </a:xfrm>
          <a:prstGeom prst="rect">
            <a:avLst/>
          </a:prstGeom>
        </p:spPr>
      </p:pic>
      <p:sp>
        <p:nvSpPr>
          <p:cNvPr id="10" name="Rectangle 9">
            <a:extLst>
              <a:ext uri="{FF2B5EF4-FFF2-40B4-BE49-F238E27FC236}">
                <a16:creationId xmlns:a16="http://schemas.microsoft.com/office/drawing/2014/main" id="{D8D493F8-CE03-4D85-A1C5-7DF45428143D}"/>
              </a:ext>
            </a:extLst>
          </p:cNvPr>
          <p:cNvSpPr/>
          <p:nvPr/>
        </p:nvSpPr>
        <p:spPr>
          <a:xfrm>
            <a:off x="2419726" y="2748687"/>
            <a:ext cx="2594064" cy="5857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77DE97C-C527-4F74-8752-5CD45BF1994B}"/>
              </a:ext>
            </a:extLst>
          </p:cNvPr>
          <p:cNvSpPr/>
          <p:nvPr/>
        </p:nvSpPr>
        <p:spPr>
          <a:xfrm>
            <a:off x="7768900" y="1882262"/>
            <a:ext cx="3203900" cy="1154566"/>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A4B0CE6-2BA4-417B-8451-645D036CD7DA}"/>
              </a:ext>
            </a:extLst>
          </p:cNvPr>
          <p:cNvPicPr>
            <a:picLocks noChangeAspect="1"/>
          </p:cNvPicPr>
          <p:nvPr/>
        </p:nvPicPr>
        <p:blipFill rotWithShape="1">
          <a:blip r:embed="rId4"/>
          <a:srcRect l="70673" t="34245" r="24666" b="59571"/>
          <a:stretch/>
        </p:blipFill>
        <p:spPr>
          <a:xfrm>
            <a:off x="7868769" y="1958154"/>
            <a:ext cx="2984016" cy="1010444"/>
          </a:xfrm>
          <a:prstGeom prst="rect">
            <a:avLst/>
          </a:prstGeom>
        </p:spPr>
      </p:pic>
      <p:cxnSp>
        <p:nvCxnSpPr>
          <p:cNvPr id="19" name="Straight Arrow Connector 18">
            <a:extLst>
              <a:ext uri="{FF2B5EF4-FFF2-40B4-BE49-F238E27FC236}">
                <a16:creationId xmlns:a16="http://schemas.microsoft.com/office/drawing/2014/main" id="{7D1C0C34-E15B-4D16-A3CB-869CA4C938A0}"/>
              </a:ext>
            </a:extLst>
          </p:cNvPr>
          <p:cNvCxnSpPr>
            <a:cxnSpLocks/>
          </p:cNvCxnSpPr>
          <p:nvPr/>
        </p:nvCxnSpPr>
        <p:spPr>
          <a:xfrm flipH="1">
            <a:off x="3565133" y="1431643"/>
            <a:ext cx="591312" cy="1473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15162CD4-C3CB-4B8B-A44B-EA0A126BBF4A}"/>
              </a:ext>
            </a:extLst>
          </p:cNvPr>
          <p:cNvSpPr txBox="1"/>
          <p:nvPr/>
        </p:nvSpPr>
        <p:spPr>
          <a:xfrm>
            <a:off x="7868769" y="3267175"/>
            <a:ext cx="3191823" cy="5539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t>Select the role from the dropdown.</a:t>
            </a:r>
            <a:endParaRPr lang="en-GB" sz="1600">
              <a:cs typeface="Calibri"/>
            </a:endParaRPr>
          </a:p>
          <a:p>
            <a:pPr algn="ctr"/>
            <a:endParaRPr lang="en-GB" sz="1400"/>
          </a:p>
        </p:txBody>
      </p:sp>
      <p:pic>
        <p:nvPicPr>
          <p:cNvPr id="8" name="Picture 7">
            <a:extLst>
              <a:ext uri="{FF2B5EF4-FFF2-40B4-BE49-F238E27FC236}">
                <a16:creationId xmlns:a16="http://schemas.microsoft.com/office/drawing/2014/main" id="{7C9C3112-A3B7-4C61-89B7-C9C3FC33451B}"/>
              </a:ext>
            </a:extLst>
          </p:cNvPr>
          <p:cNvPicPr>
            <a:picLocks noChangeAspect="1"/>
          </p:cNvPicPr>
          <p:nvPr/>
        </p:nvPicPr>
        <p:blipFill>
          <a:blip r:embed="rId5"/>
          <a:stretch>
            <a:fillRect/>
          </a:stretch>
        </p:blipFill>
        <p:spPr>
          <a:xfrm>
            <a:off x="2573150" y="2905228"/>
            <a:ext cx="1499331" cy="167836"/>
          </a:xfrm>
          <a:prstGeom prst="rect">
            <a:avLst/>
          </a:prstGeom>
        </p:spPr>
      </p:pic>
      <p:cxnSp>
        <p:nvCxnSpPr>
          <p:cNvPr id="23" name="Straight Arrow Connector 22">
            <a:extLst>
              <a:ext uri="{FF2B5EF4-FFF2-40B4-BE49-F238E27FC236}">
                <a16:creationId xmlns:a16="http://schemas.microsoft.com/office/drawing/2014/main" id="{A8636BAD-A838-4D78-9937-C81A3D3C5763}"/>
              </a:ext>
            </a:extLst>
          </p:cNvPr>
          <p:cNvCxnSpPr>
            <a:cxnSpLocks/>
          </p:cNvCxnSpPr>
          <p:nvPr/>
        </p:nvCxnSpPr>
        <p:spPr>
          <a:xfrm flipH="1">
            <a:off x="4473297" y="2229492"/>
            <a:ext cx="3287456" cy="948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630F69E4-50B8-4BFF-B410-0343093C7A13}"/>
              </a:ext>
            </a:extLst>
          </p:cNvPr>
          <p:cNvSpPr>
            <a:spLocks noGrp="1"/>
          </p:cNvSpPr>
          <p:nvPr>
            <p:ph type="sldNum" sz="quarter" idx="12"/>
          </p:nvPr>
        </p:nvSpPr>
        <p:spPr/>
        <p:txBody>
          <a:bodyPr/>
          <a:lstStyle/>
          <a:p>
            <a:fld id="{6F0C9F74-ED7C-44EF-9CFC-67AAF3EFA2FB}" type="slidenum">
              <a:rPr lang="en-GB" smtClean="0"/>
              <a:t>4</a:t>
            </a:fld>
            <a:endParaRPr lang="en-GB"/>
          </a:p>
        </p:txBody>
      </p:sp>
    </p:spTree>
    <p:extLst>
      <p:ext uri="{BB962C8B-B14F-4D97-AF65-F5344CB8AC3E}">
        <p14:creationId xmlns:p14="http://schemas.microsoft.com/office/powerpoint/2010/main" val="385685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896134" y="1850026"/>
            <a:ext cx="7210175" cy="4602145"/>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808395" y="238525"/>
            <a:ext cx="9337469" cy="429386"/>
          </a:xfrm>
        </p:spPr>
        <p:txBody>
          <a:bodyPr/>
          <a:lstStyle/>
          <a:p>
            <a:r>
              <a:rPr lang="en-US" sz="2800" b="1">
                <a:solidFill>
                  <a:srgbClr val="92D050"/>
                </a:solidFill>
                <a:latin typeface="+mn-lt"/>
                <a:cs typeface="Calibri"/>
              </a:rPr>
              <a:t>How To Fill Out The Workers Details</a:t>
            </a:r>
            <a:r>
              <a:rPr lang="en-GB" sz="2800" b="1">
                <a:solidFill>
                  <a:srgbClr val="92D050"/>
                </a:solidFill>
                <a:latin typeface="+mn-lt"/>
                <a:cs typeface="Calibri"/>
              </a:rPr>
              <a:t>?</a:t>
            </a:r>
          </a:p>
        </p:txBody>
      </p:sp>
      <p:sp>
        <p:nvSpPr>
          <p:cNvPr id="13" name="TextBox 12">
            <a:extLst>
              <a:ext uri="{FF2B5EF4-FFF2-40B4-BE49-F238E27FC236}">
                <a16:creationId xmlns:a16="http://schemas.microsoft.com/office/drawing/2014/main" id="{4782E9A3-5508-4FED-A4DC-38CE369CE9B6}"/>
              </a:ext>
            </a:extLst>
          </p:cNvPr>
          <p:cNvSpPr txBox="1"/>
          <p:nvPr/>
        </p:nvSpPr>
        <p:spPr>
          <a:xfrm>
            <a:off x="808395" y="910331"/>
            <a:ext cx="8514790" cy="800219"/>
          </a:xfrm>
          <a:prstGeom prst="rect">
            <a:avLst/>
          </a:prstGeom>
          <a:noFill/>
        </p:spPr>
        <p:txBody>
          <a:bodyPr wrap="square" lIns="91440" tIns="45720" rIns="91440" bIns="45720" rtlCol="0" anchor="t">
            <a:spAutoFit/>
          </a:bodyPr>
          <a:lstStyle/>
          <a:p>
            <a:r>
              <a:rPr lang="en-GB" sz="1600"/>
              <a:t>Enter the candidate’s name here. ‘First name’ and ‘Last name’ must be completed, but ‘Middle name’ is optional.</a:t>
            </a:r>
          </a:p>
          <a:p>
            <a:endParaRPr lang="en-GB" sz="1400"/>
          </a:p>
        </p:txBody>
      </p:sp>
      <p:pic>
        <p:nvPicPr>
          <p:cNvPr id="2" name="Picture 1">
            <a:extLst>
              <a:ext uri="{FF2B5EF4-FFF2-40B4-BE49-F238E27FC236}">
                <a16:creationId xmlns:a16="http://schemas.microsoft.com/office/drawing/2014/main" id="{DED8E505-C7B2-45DB-8DD6-9CB4F21588A0}"/>
              </a:ext>
            </a:extLst>
          </p:cNvPr>
          <p:cNvPicPr>
            <a:picLocks noChangeAspect="1"/>
          </p:cNvPicPr>
          <p:nvPr/>
        </p:nvPicPr>
        <p:blipFill rotWithShape="1">
          <a:blip r:embed="rId3"/>
          <a:srcRect l="60774" t="13841" r="11602" b="6335"/>
          <a:stretch/>
        </p:blipFill>
        <p:spPr>
          <a:xfrm>
            <a:off x="994022" y="1963244"/>
            <a:ext cx="7000315" cy="4396481"/>
          </a:xfrm>
          <a:prstGeom prst="rect">
            <a:avLst/>
          </a:prstGeom>
        </p:spPr>
      </p:pic>
      <p:cxnSp>
        <p:nvCxnSpPr>
          <p:cNvPr id="18" name="Straight Arrow Connector 17">
            <a:extLst>
              <a:ext uri="{FF2B5EF4-FFF2-40B4-BE49-F238E27FC236}">
                <a16:creationId xmlns:a16="http://schemas.microsoft.com/office/drawing/2014/main" id="{B6C261F4-6AFC-4159-8A95-6D35735E8A6F}"/>
              </a:ext>
            </a:extLst>
          </p:cNvPr>
          <p:cNvCxnSpPr>
            <a:cxnSpLocks/>
          </p:cNvCxnSpPr>
          <p:nvPr/>
        </p:nvCxnSpPr>
        <p:spPr>
          <a:xfrm>
            <a:off x="3211837" y="1315802"/>
            <a:ext cx="0" cy="2350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946896-79D9-4409-B774-A6535CF0289D}"/>
              </a:ext>
            </a:extLst>
          </p:cNvPr>
          <p:cNvSpPr txBox="1"/>
          <p:nvPr/>
        </p:nvSpPr>
        <p:spPr>
          <a:xfrm>
            <a:off x="8428461" y="2644277"/>
            <a:ext cx="3124185" cy="338554"/>
          </a:xfrm>
          <a:prstGeom prst="rect">
            <a:avLst/>
          </a:prstGeom>
          <a:noFill/>
        </p:spPr>
        <p:txBody>
          <a:bodyPr wrap="square" lIns="91440" tIns="45720" rIns="91440" bIns="45720" rtlCol="0" anchor="t">
            <a:spAutoFit/>
          </a:bodyPr>
          <a:lstStyle/>
          <a:p>
            <a:pPr algn="ctr"/>
            <a:r>
              <a:rPr lang="en-GB" sz="1600"/>
              <a:t>Enter gender here.</a:t>
            </a:r>
          </a:p>
        </p:txBody>
      </p:sp>
      <p:cxnSp>
        <p:nvCxnSpPr>
          <p:cNvPr id="25" name="Straight Arrow Connector 24">
            <a:extLst>
              <a:ext uri="{FF2B5EF4-FFF2-40B4-BE49-F238E27FC236}">
                <a16:creationId xmlns:a16="http://schemas.microsoft.com/office/drawing/2014/main" id="{B389EBE4-7749-44D7-A974-008727676438}"/>
              </a:ext>
            </a:extLst>
          </p:cNvPr>
          <p:cNvCxnSpPr>
            <a:cxnSpLocks/>
          </p:cNvCxnSpPr>
          <p:nvPr/>
        </p:nvCxnSpPr>
        <p:spPr>
          <a:xfrm flipH="1">
            <a:off x="3876871" y="3124411"/>
            <a:ext cx="5913686" cy="13037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507B04-B9F9-48DA-8E61-4231F6A20BC9}"/>
              </a:ext>
            </a:extLst>
          </p:cNvPr>
          <p:cNvSpPr/>
          <p:nvPr/>
        </p:nvSpPr>
        <p:spPr>
          <a:xfrm>
            <a:off x="2928708" y="3665834"/>
            <a:ext cx="1896326" cy="9883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53622185-D8B6-4188-AA9D-68247D6EC191}"/>
              </a:ext>
            </a:extLst>
          </p:cNvPr>
          <p:cNvSpPr>
            <a:spLocks noGrp="1"/>
          </p:cNvSpPr>
          <p:nvPr>
            <p:ph type="sldNum" sz="quarter" idx="12"/>
          </p:nvPr>
        </p:nvSpPr>
        <p:spPr/>
        <p:txBody>
          <a:bodyPr/>
          <a:lstStyle/>
          <a:p>
            <a:fld id="{6F0C9F74-ED7C-44EF-9CFC-67AAF3EFA2FB}" type="slidenum">
              <a:rPr lang="en-GB" smtClean="0"/>
              <a:t>5</a:t>
            </a:fld>
            <a:endParaRPr lang="en-GB"/>
          </a:p>
        </p:txBody>
      </p:sp>
    </p:spTree>
    <p:extLst>
      <p:ext uri="{BB962C8B-B14F-4D97-AF65-F5344CB8AC3E}">
        <p14:creationId xmlns:p14="http://schemas.microsoft.com/office/powerpoint/2010/main" val="6134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636931" y="1519269"/>
            <a:ext cx="6863204" cy="4100695"/>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636931" y="369950"/>
            <a:ext cx="9340850" cy="785812"/>
          </a:xfrm>
        </p:spPr>
        <p:txBody>
          <a:bodyPr/>
          <a:lstStyle/>
          <a:p>
            <a:r>
              <a:rPr lang="en-US" sz="2800" b="1">
                <a:solidFill>
                  <a:srgbClr val="92D050"/>
                </a:solidFill>
                <a:latin typeface="Calibri"/>
                <a:cs typeface="Calibri"/>
              </a:rPr>
              <a:t>How To Fill Out The Workers Details</a:t>
            </a:r>
            <a:r>
              <a:rPr lang="en-GB" sz="2800" b="1">
                <a:solidFill>
                  <a:srgbClr val="92D050"/>
                </a:solidFill>
                <a:latin typeface="Calibri"/>
                <a:cs typeface="Calibri"/>
              </a:rPr>
              <a:t>?</a:t>
            </a:r>
          </a:p>
        </p:txBody>
      </p:sp>
      <p:pic>
        <p:nvPicPr>
          <p:cNvPr id="2" name="Picture 1">
            <a:extLst>
              <a:ext uri="{FF2B5EF4-FFF2-40B4-BE49-F238E27FC236}">
                <a16:creationId xmlns:a16="http://schemas.microsoft.com/office/drawing/2014/main" id="{DED8E505-C7B2-45DB-8DD6-9CB4F21588A0}"/>
              </a:ext>
            </a:extLst>
          </p:cNvPr>
          <p:cNvPicPr>
            <a:picLocks noChangeAspect="1"/>
          </p:cNvPicPr>
          <p:nvPr/>
        </p:nvPicPr>
        <p:blipFill rotWithShape="1">
          <a:blip r:embed="rId3"/>
          <a:srcRect l="60774" t="13431" r="11602" b="6335"/>
          <a:stretch/>
        </p:blipFill>
        <p:spPr>
          <a:xfrm>
            <a:off x="724544" y="1632646"/>
            <a:ext cx="6686379" cy="3882073"/>
          </a:xfrm>
          <a:prstGeom prst="rect">
            <a:avLst/>
          </a:prstGeom>
        </p:spPr>
      </p:pic>
      <p:sp>
        <p:nvSpPr>
          <p:cNvPr id="20" name="Rectangle 19">
            <a:extLst>
              <a:ext uri="{FF2B5EF4-FFF2-40B4-BE49-F238E27FC236}">
                <a16:creationId xmlns:a16="http://schemas.microsoft.com/office/drawing/2014/main" id="{C3507B04-B9F9-48DA-8E61-4231F6A20BC9}"/>
              </a:ext>
            </a:extLst>
          </p:cNvPr>
          <p:cNvSpPr/>
          <p:nvPr/>
        </p:nvSpPr>
        <p:spPr>
          <a:xfrm>
            <a:off x="2450265" y="3935050"/>
            <a:ext cx="3234935" cy="894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B389EBE4-7749-44D7-A974-008727676438}"/>
              </a:ext>
            </a:extLst>
          </p:cNvPr>
          <p:cNvCxnSpPr>
            <a:cxnSpLocks/>
          </p:cNvCxnSpPr>
          <p:nvPr/>
        </p:nvCxnSpPr>
        <p:spPr>
          <a:xfrm flipH="1">
            <a:off x="3935002" y="2517143"/>
            <a:ext cx="3966211" cy="1865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451CD22-CCF1-485A-AE0D-034BE63E5B04}"/>
              </a:ext>
            </a:extLst>
          </p:cNvPr>
          <p:cNvPicPr>
            <a:picLocks noChangeAspect="1"/>
          </p:cNvPicPr>
          <p:nvPr/>
        </p:nvPicPr>
        <p:blipFill rotWithShape="1">
          <a:blip r:embed="rId4"/>
          <a:srcRect r="16263"/>
          <a:stretch/>
        </p:blipFill>
        <p:spPr>
          <a:xfrm>
            <a:off x="8304764" y="1807351"/>
            <a:ext cx="2246219" cy="533446"/>
          </a:xfrm>
          <a:prstGeom prst="rect">
            <a:avLst/>
          </a:prstGeom>
        </p:spPr>
      </p:pic>
      <p:sp>
        <p:nvSpPr>
          <p:cNvPr id="17" name="Rectangle 16">
            <a:extLst>
              <a:ext uri="{FF2B5EF4-FFF2-40B4-BE49-F238E27FC236}">
                <a16:creationId xmlns:a16="http://schemas.microsoft.com/office/drawing/2014/main" id="{AC918921-20FE-42FB-A719-809AD70D9866}"/>
              </a:ext>
            </a:extLst>
          </p:cNvPr>
          <p:cNvSpPr/>
          <p:nvPr/>
        </p:nvSpPr>
        <p:spPr>
          <a:xfrm>
            <a:off x="5459475" y="5042650"/>
            <a:ext cx="796215" cy="259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51AAB943-EB71-453E-BF6B-12C8D5888FD7}"/>
              </a:ext>
            </a:extLst>
          </p:cNvPr>
          <p:cNvCxnSpPr>
            <a:cxnSpLocks/>
          </p:cNvCxnSpPr>
          <p:nvPr/>
        </p:nvCxnSpPr>
        <p:spPr>
          <a:xfrm flipH="1">
            <a:off x="4150760" y="3554386"/>
            <a:ext cx="3799681" cy="11965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07BB2B-D0AF-41F6-9273-DFC7BD822585}"/>
              </a:ext>
            </a:extLst>
          </p:cNvPr>
          <p:cNvCxnSpPr>
            <a:cxnSpLocks/>
          </p:cNvCxnSpPr>
          <p:nvPr/>
        </p:nvCxnSpPr>
        <p:spPr>
          <a:xfrm flipH="1">
            <a:off x="6411524" y="4500081"/>
            <a:ext cx="1612593" cy="6143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
            <a:extLst>
              <a:ext uri="{FF2B5EF4-FFF2-40B4-BE49-F238E27FC236}">
                <a16:creationId xmlns:a16="http://schemas.microsoft.com/office/drawing/2014/main" id="{3A567B09-0A8A-408E-8B61-05D58C99B3D9}"/>
              </a:ext>
            </a:extLst>
          </p:cNvPr>
          <p:cNvSpPr txBox="1"/>
          <p:nvPr/>
        </p:nvSpPr>
        <p:spPr>
          <a:xfrm>
            <a:off x="7865782" y="1519270"/>
            <a:ext cx="3124185" cy="32316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t>Enter their mobile number.</a:t>
            </a:r>
            <a:endParaRPr lang="en-GB" sz="1600">
              <a:cs typeface="Calibri"/>
            </a:endParaRPr>
          </a:p>
          <a:p>
            <a:pPr algn="ctr"/>
            <a:endParaRPr lang="en-GB" sz="1600">
              <a:cs typeface="Calibri"/>
            </a:endParaRPr>
          </a:p>
          <a:p>
            <a:pPr algn="ctr"/>
            <a:endParaRPr lang="en-GB" sz="1600">
              <a:cs typeface="Calibri"/>
            </a:endParaRPr>
          </a:p>
          <a:p>
            <a:pPr algn="ctr"/>
            <a:r>
              <a:rPr lang="en-GB" sz="1600"/>
              <a:t>If Non-UK mobile number, please tick the box. </a:t>
            </a:r>
            <a:endParaRPr lang="en-GB" sz="1600">
              <a:cs typeface="Calibri"/>
            </a:endParaRPr>
          </a:p>
          <a:p>
            <a:pPr algn="ctr"/>
            <a:endParaRPr lang="en-GB" sz="1600">
              <a:cs typeface="Calibri"/>
            </a:endParaRPr>
          </a:p>
          <a:p>
            <a:pPr algn="ctr"/>
            <a:endParaRPr lang="en-GB" sz="1600"/>
          </a:p>
          <a:p>
            <a:pPr algn="ctr"/>
            <a:r>
              <a:rPr lang="en-GB" sz="1600"/>
              <a:t>If you required to add any notes add in the First Note section</a:t>
            </a:r>
            <a:endParaRPr lang="en-GB" sz="1600">
              <a:cs typeface="Calibri"/>
            </a:endParaRPr>
          </a:p>
          <a:p>
            <a:pPr algn="ctr"/>
            <a:endParaRPr lang="en-GB" sz="1400"/>
          </a:p>
          <a:p>
            <a:pPr algn="ctr"/>
            <a:endParaRPr lang="en-GB" sz="1400"/>
          </a:p>
          <a:p>
            <a:pPr algn="ctr"/>
            <a:r>
              <a:rPr lang="en-GB" sz="1600"/>
              <a:t>Finally press on the right hand </a:t>
            </a:r>
            <a:endParaRPr lang="en-GB" sz="1600">
              <a:cs typeface="Calibri"/>
            </a:endParaRPr>
          </a:p>
          <a:p>
            <a:pPr algn="ctr"/>
            <a:r>
              <a:rPr lang="en-GB" sz="1600"/>
              <a:t>corner to create new worker.</a:t>
            </a:r>
            <a:endParaRPr lang="en-GB" sz="1600">
              <a:cs typeface="Calibri"/>
            </a:endParaRPr>
          </a:p>
        </p:txBody>
      </p:sp>
      <p:sp>
        <p:nvSpPr>
          <p:cNvPr id="8" name="Slide Number Placeholder 7">
            <a:extLst>
              <a:ext uri="{FF2B5EF4-FFF2-40B4-BE49-F238E27FC236}">
                <a16:creationId xmlns:a16="http://schemas.microsoft.com/office/drawing/2014/main" id="{CC53229B-3421-4C29-A53D-BDF01C96C1A7}"/>
              </a:ext>
            </a:extLst>
          </p:cNvPr>
          <p:cNvSpPr>
            <a:spLocks noGrp="1"/>
          </p:cNvSpPr>
          <p:nvPr>
            <p:ph type="sldNum" sz="quarter" idx="12"/>
          </p:nvPr>
        </p:nvSpPr>
        <p:spPr/>
        <p:txBody>
          <a:bodyPr/>
          <a:lstStyle/>
          <a:p>
            <a:fld id="{6F0C9F74-ED7C-44EF-9CFC-67AAF3EFA2FB}" type="slidenum">
              <a:rPr lang="en-GB" smtClean="0"/>
              <a:t>6</a:t>
            </a:fld>
            <a:endParaRPr lang="en-GB"/>
          </a:p>
        </p:txBody>
      </p:sp>
    </p:spTree>
    <p:extLst>
      <p:ext uri="{BB962C8B-B14F-4D97-AF65-F5344CB8AC3E}">
        <p14:creationId xmlns:p14="http://schemas.microsoft.com/office/powerpoint/2010/main" val="61127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838200" y="1642265"/>
            <a:ext cx="6695330" cy="2879377"/>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576616" y="305335"/>
            <a:ext cx="9340850" cy="785813"/>
          </a:xfrm>
        </p:spPr>
        <p:txBody>
          <a:bodyPr/>
          <a:lstStyle/>
          <a:p>
            <a:r>
              <a:rPr lang="en-US" sz="2800" b="1">
                <a:solidFill>
                  <a:srgbClr val="92D050"/>
                </a:solidFill>
                <a:latin typeface="Calibri"/>
                <a:cs typeface="Calibri"/>
              </a:rPr>
              <a:t>How Do I Fill Out The Workers Details</a:t>
            </a:r>
            <a:r>
              <a:rPr lang="en-GB" sz="2800" b="1">
                <a:solidFill>
                  <a:srgbClr val="92D050"/>
                </a:solidFill>
                <a:latin typeface="Calibri"/>
                <a:cs typeface="Calibri"/>
              </a:rPr>
              <a:t>?</a:t>
            </a:r>
          </a:p>
        </p:txBody>
      </p:sp>
      <p:sp>
        <p:nvSpPr>
          <p:cNvPr id="13" name="TextBox 12">
            <a:extLst>
              <a:ext uri="{FF2B5EF4-FFF2-40B4-BE49-F238E27FC236}">
                <a16:creationId xmlns:a16="http://schemas.microsoft.com/office/drawing/2014/main" id="{4782E9A3-5508-4FED-A4DC-38CE369CE9B6}"/>
              </a:ext>
            </a:extLst>
          </p:cNvPr>
          <p:cNvSpPr txBox="1"/>
          <p:nvPr/>
        </p:nvSpPr>
        <p:spPr>
          <a:xfrm>
            <a:off x="747782" y="1057535"/>
            <a:ext cx="8514790" cy="553998"/>
          </a:xfrm>
          <a:prstGeom prst="rect">
            <a:avLst/>
          </a:prstGeom>
          <a:noFill/>
        </p:spPr>
        <p:txBody>
          <a:bodyPr wrap="square" lIns="91440" tIns="45720" rIns="91440" bIns="45720" rtlCol="0" anchor="t">
            <a:spAutoFit/>
          </a:bodyPr>
          <a:lstStyle/>
          <a:p>
            <a:r>
              <a:rPr lang="en-GB" sz="1600"/>
              <a:t>Next, we need to complete the about you section, add date of birth and nationality. </a:t>
            </a:r>
          </a:p>
          <a:p>
            <a:endParaRPr lang="en-GB" sz="1400"/>
          </a:p>
        </p:txBody>
      </p:sp>
      <p:sp>
        <p:nvSpPr>
          <p:cNvPr id="21" name="TextBox 20">
            <a:extLst>
              <a:ext uri="{FF2B5EF4-FFF2-40B4-BE49-F238E27FC236}">
                <a16:creationId xmlns:a16="http://schemas.microsoft.com/office/drawing/2014/main" id="{28946896-79D9-4409-B774-A6535CF0289D}"/>
              </a:ext>
            </a:extLst>
          </p:cNvPr>
          <p:cNvSpPr txBox="1"/>
          <p:nvPr/>
        </p:nvSpPr>
        <p:spPr>
          <a:xfrm>
            <a:off x="8280015" y="1972844"/>
            <a:ext cx="3124185" cy="830997"/>
          </a:xfrm>
          <a:prstGeom prst="rect">
            <a:avLst/>
          </a:prstGeom>
          <a:noFill/>
        </p:spPr>
        <p:txBody>
          <a:bodyPr wrap="square" lIns="91440" tIns="45720" rIns="91440" bIns="45720" rtlCol="0" anchor="t">
            <a:spAutoFit/>
          </a:bodyPr>
          <a:lstStyle/>
          <a:p>
            <a:pPr algn="ctr"/>
            <a:r>
              <a:rPr lang="en-GB" sz="1600"/>
              <a:t>Under notes on the top right, you will notice a message stating </a:t>
            </a:r>
            <a:endParaRPr lang="en-GB" sz="1600">
              <a:cs typeface="Calibri"/>
            </a:endParaRPr>
          </a:p>
          <a:p>
            <a:pPr algn="ctr"/>
            <a:r>
              <a:rPr lang="en-GB" sz="1600"/>
              <a:t>'Onboarding email sent'.</a:t>
            </a:r>
            <a:endParaRPr lang="en-GB" sz="1600">
              <a:cs typeface="Calibri"/>
            </a:endParaRPr>
          </a:p>
        </p:txBody>
      </p:sp>
      <p:pic>
        <p:nvPicPr>
          <p:cNvPr id="3" name="Picture 2">
            <a:extLst>
              <a:ext uri="{FF2B5EF4-FFF2-40B4-BE49-F238E27FC236}">
                <a16:creationId xmlns:a16="http://schemas.microsoft.com/office/drawing/2014/main" id="{8C2E34A2-0D6C-47FC-8E6E-99893194E783}"/>
              </a:ext>
            </a:extLst>
          </p:cNvPr>
          <p:cNvPicPr>
            <a:picLocks noChangeAspect="1"/>
          </p:cNvPicPr>
          <p:nvPr/>
        </p:nvPicPr>
        <p:blipFill rotWithShape="1">
          <a:blip r:embed="rId3"/>
          <a:srcRect l="68871" t="18910" r="11099" b="41064"/>
          <a:stretch/>
        </p:blipFill>
        <p:spPr>
          <a:xfrm>
            <a:off x="912998" y="1716943"/>
            <a:ext cx="6503551" cy="2712177"/>
          </a:xfrm>
          <a:prstGeom prst="rect">
            <a:avLst/>
          </a:prstGeom>
        </p:spPr>
      </p:pic>
      <p:cxnSp>
        <p:nvCxnSpPr>
          <p:cNvPr id="25" name="Straight Arrow Connector 24">
            <a:extLst>
              <a:ext uri="{FF2B5EF4-FFF2-40B4-BE49-F238E27FC236}">
                <a16:creationId xmlns:a16="http://schemas.microsoft.com/office/drawing/2014/main" id="{B389EBE4-7749-44D7-A974-008727676438}"/>
              </a:ext>
            </a:extLst>
          </p:cNvPr>
          <p:cNvCxnSpPr>
            <a:cxnSpLocks/>
          </p:cNvCxnSpPr>
          <p:nvPr/>
        </p:nvCxnSpPr>
        <p:spPr>
          <a:xfrm flipH="1">
            <a:off x="3359427" y="1405118"/>
            <a:ext cx="2005377" cy="14693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507B04-B9F9-48DA-8E61-4231F6A20BC9}"/>
              </a:ext>
            </a:extLst>
          </p:cNvPr>
          <p:cNvSpPr/>
          <p:nvPr/>
        </p:nvSpPr>
        <p:spPr>
          <a:xfrm>
            <a:off x="2112215" y="2905216"/>
            <a:ext cx="2494425" cy="327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51AAB943-EB71-453E-BF6B-12C8D5888FD7}"/>
              </a:ext>
            </a:extLst>
          </p:cNvPr>
          <p:cNvCxnSpPr>
            <a:cxnSpLocks/>
          </p:cNvCxnSpPr>
          <p:nvPr/>
        </p:nvCxnSpPr>
        <p:spPr>
          <a:xfrm flipH="1">
            <a:off x="3578128" y="1415218"/>
            <a:ext cx="1786676" cy="24535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134148D-2EAA-44A4-8B36-29404C30F367}"/>
              </a:ext>
            </a:extLst>
          </p:cNvPr>
          <p:cNvSpPr/>
          <p:nvPr/>
        </p:nvSpPr>
        <p:spPr>
          <a:xfrm>
            <a:off x="4733896" y="3769733"/>
            <a:ext cx="6005172" cy="2586617"/>
          </a:xfrm>
          <a:prstGeom prst="rect">
            <a:avLst/>
          </a:prstGeom>
          <a:solidFill>
            <a:srgbClr val="59676D"/>
          </a:solidFill>
          <a:ln>
            <a:solidFill>
              <a:srgbClr val="596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1F7BDC1-F826-4E3E-B56C-FF2EEF2D0858}"/>
              </a:ext>
            </a:extLst>
          </p:cNvPr>
          <p:cNvPicPr>
            <a:picLocks noChangeAspect="1"/>
          </p:cNvPicPr>
          <p:nvPr/>
        </p:nvPicPr>
        <p:blipFill rotWithShape="1">
          <a:blip r:embed="rId4"/>
          <a:srcRect l="66877" t="15713" r="6335" b="56242"/>
          <a:stretch/>
        </p:blipFill>
        <p:spPr>
          <a:xfrm>
            <a:off x="4829813" y="3868801"/>
            <a:ext cx="5774845" cy="2386029"/>
          </a:xfrm>
          <a:prstGeom prst="rect">
            <a:avLst/>
          </a:prstGeom>
        </p:spPr>
      </p:pic>
      <p:sp>
        <p:nvSpPr>
          <p:cNvPr id="17" name="Rectangle 16">
            <a:extLst>
              <a:ext uri="{FF2B5EF4-FFF2-40B4-BE49-F238E27FC236}">
                <a16:creationId xmlns:a16="http://schemas.microsoft.com/office/drawing/2014/main" id="{AC918921-20FE-42FB-A719-809AD70D9866}"/>
              </a:ext>
            </a:extLst>
          </p:cNvPr>
          <p:cNvSpPr/>
          <p:nvPr/>
        </p:nvSpPr>
        <p:spPr>
          <a:xfrm>
            <a:off x="8289999" y="4065681"/>
            <a:ext cx="620661" cy="342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AD6EEC9-4DBA-46A8-A256-852BD7397AA8}"/>
              </a:ext>
            </a:extLst>
          </p:cNvPr>
          <p:cNvSpPr/>
          <p:nvPr/>
        </p:nvSpPr>
        <p:spPr>
          <a:xfrm>
            <a:off x="6515472" y="4961794"/>
            <a:ext cx="2110420" cy="739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E561B47A-2D81-448E-BB36-18356F392784}"/>
              </a:ext>
            </a:extLst>
          </p:cNvPr>
          <p:cNvCxnSpPr>
            <a:cxnSpLocks/>
          </p:cNvCxnSpPr>
          <p:nvPr/>
        </p:nvCxnSpPr>
        <p:spPr>
          <a:xfrm flipH="1">
            <a:off x="6932867" y="3081953"/>
            <a:ext cx="2422608" cy="18747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9C613C2-EF0A-40A4-B849-2133ADE745D9}"/>
              </a:ext>
            </a:extLst>
          </p:cNvPr>
          <p:cNvSpPr/>
          <p:nvPr/>
        </p:nvSpPr>
        <p:spPr>
          <a:xfrm>
            <a:off x="2096779" y="3662887"/>
            <a:ext cx="2494425" cy="455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BE3100C-52E1-49C7-849A-1DDD68D53C16}"/>
              </a:ext>
            </a:extLst>
          </p:cNvPr>
          <p:cNvPicPr>
            <a:picLocks noChangeAspect="1"/>
          </p:cNvPicPr>
          <p:nvPr/>
        </p:nvPicPr>
        <p:blipFill>
          <a:blip r:embed="rId5"/>
          <a:stretch>
            <a:fillRect/>
          </a:stretch>
        </p:blipFill>
        <p:spPr>
          <a:xfrm>
            <a:off x="6848251" y="5019872"/>
            <a:ext cx="365609" cy="150545"/>
          </a:xfrm>
          <a:prstGeom prst="rect">
            <a:avLst/>
          </a:prstGeom>
        </p:spPr>
      </p:pic>
      <p:cxnSp>
        <p:nvCxnSpPr>
          <p:cNvPr id="23" name="Straight Arrow Connector 22">
            <a:extLst>
              <a:ext uri="{FF2B5EF4-FFF2-40B4-BE49-F238E27FC236}">
                <a16:creationId xmlns:a16="http://schemas.microsoft.com/office/drawing/2014/main" id="{6B266338-EADA-4377-AC2D-6F1D9F649DAE}"/>
              </a:ext>
            </a:extLst>
          </p:cNvPr>
          <p:cNvCxnSpPr>
            <a:cxnSpLocks/>
          </p:cNvCxnSpPr>
          <p:nvPr/>
        </p:nvCxnSpPr>
        <p:spPr>
          <a:xfrm flipH="1">
            <a:off x="8782712" y="3086970"/>
            <a:ext cx="572763" cy="974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A7379DC-D0B0-4991-8A35-57EF24F3E8B0}"/>
              </a:ext>
            </a:extLst>
          </p:cNvPr>
          <p:cNvSpPr/>
          <p:nvPr/>
        </p:nvSpPr>
        <p:spPr>
          <a:xfrm>
            <a:off x="2821659" y="2744066"/>
            <a:ext cx="292963" cy="106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a:extLst>
              <a:ext uri="{FF2B5EF4-FFF2-40B4-BE49-F238E27FC236}">
                <a16:creationId xmlns:a16="http://schemas.microsoft.com/office/drawing/2014/main" id="{761853FF-5D86-47A4-8766-A307C3263E23}"/>
              </a:ext>
            </a:extLst>
          </p:cNvPr>
          <p:cNvSpPr>
            <a:spLocks noGrp="1"/>
          </p:cNvSpPr>
          <p:nvPr>
            <p:ph type="sldNum" sz="quarter" idx="12"/>
          </p:nvPr>
        </p:nvSpPr>
        <p:spPr/>
        <p:txBody>
          <a:bodyPr/>
          <a:lstStyle/>
          <a:p>
            <a:fld id="{6F0C9F74-ED7C-44EF-9CFC-67AAF3EFA2FB}" type="slidenum">
              <a:rPr lang="en-GB" smtClean="0"/>
              <a:t>7</a:t>
            </a:fld>
            <a:endParaRPr lang="en-GB"/>
          </a:p>
        </p:txBody>
      </p:sp>
    </p:spTree>
    <p:extLst>
      <p:ext uri="{BB962C8B-B14F-4D97-AF65-F5344CB8AC3E}">
        <p14:creationId xmlns:p14="http://schemas.microsoft.com/office/powerpoint/2010/main" val="418393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7258440" y="963791"/>
            <a:ext cx="3231475" cy="3361630"/>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715618" y="558316"/>
            <a:ext cx="9340850" cy="785812"/>
          </a:xfrm>
        </p:spPr>
        <p:txBody>
          <a:bodyPr/>
          <a:lstStyle/>
          <a:p>
            <a:r>
              <a:rPr lang="en-US" sz="2800" b="1">
                <a:solidFill>
                  <a:srgbClr val="92D050"/>
                </a:solidFill>
                <a:latin typeface="+mn-lt"/>
              </a:rPr>
              <a:t>How To Reduce Incomplete Profile</a:t>
            </a:r>
            <a:r>
              <a:rPr lang="en-GB" sz="2800" b="1">
                <a:solidFill>
                  <a:srgbClr val="92D050"/>
                </a:solidFill>
                <a:latin typeface="+mn-lt"/>
              </a:rPr>
              <a:t>?</a:t>
            </a:r>
          </a:p>
        </p:txBody>
      </p:sp>
      <p:sp>
        <p:nvSpPr>
          <p:cNvPr id="13" name="TextBox 12">
            <a:extLst>
              <a:ext uri="{FF2B5EF4-FFF2-40B4-BE49-F238E27FC236}">
                <a16:creationId xmlns:a16="http://schemas.microsoft.com/office/drawing/2014/main" id="{4782E9A3-5508-4FED-A4DC-38CE369CE9B6}"/>
              </a:ext>
            </a:extLst>
          </p:cNvPr>
          <p:cNvSpPr txBox="1"/>
          <p:nvPr/>
        </p:nvSpPr>
        <p:spPr>
          <a:xfrm>
            <a:off x="1129546" y="2126135"/>
            <a:ext cx="4829465" cy="1077218"/>
          </a:xfrm>
          <a:prstGeom prst="rect">
            <a:avLst/>
          </a:prstGeom>
          <a:noFill/>
        </p:spPr>
        <p:txBody>
          <a:bodyPr wrap="square" lIns="91440" tIns="45720" rIns="91440" bIns="45720" rtlCol="0" anchor="t">
            <a:spAutoFit/>
          </a:bodyPr>
          <a:lstStyle/>
          <a:p>
            <a:pPr algn="ctr"/>
            <a:r>
              <a:rPr lang="en-US" sz="1600"/>
              <a:t>Once a section is completed, the profile percentage will start to decrease until it reaches 100%. Underneath the profile percentage, it will also show issues that are outstanding with the profile.</a:t>
            </a:r>
            <a:endParaRPr lang="en-GB" sz="1600">
              <a:cs typeface="Calibri" panose="020F0502020204030204"/>
            </a:endParaRPr>
          </a:p>
        </p:txBody>
      </p:sp>
      <p:sp>
        <p:nvSpPr>
          <p:cNvPr id="21" name="TextBox 20">
            <a:extLst>
              <a:ext uri="{FF2B5EF4-FFF2-40B4-BE49-F238E27FC236}">
                <a16:creationId xmlns:a16="http://schemas.microsoft.com/office/drawing/2014/main" id="{28946896-79D9-4409-B774-A6535CF0289D}"/>
              </a:ext>
            </a:extLst>
          </p:cNvPr>
          <p:cNvSpPr txBox="1"/>
          <p:nvPr/>
        </p:nvSpPr>
        <p:spPr>
          <a:xfrm>
            <a:off x="1057718" y="3462140"/>
            <a:ext cx="4901293" cy="1046440"/>
          </a:xfrm>
          <a:prstGeom prst="rect">
            <a:avLst/>
          </a:prstGeom>
          <a:noFill/>
        </p:spPr>
        <p:txBody>
          <a:bodyPr wrap="square" lIns="91440" tIns="45720" rIns="91440" bIns="45720" rtlCol="0" anchor="t">
            <a:spAutoFit/>
          </a:bodyPr>
          <a:lstStyle/>
          <a:p>
            <a:pPr algn="ctr"/>
            <a:r>
              <a:rPr lang="en-US" sz="1600"/>
              <a:t>The following sections will need to be completed so that the registration percentage reaches 100%, this way the worker can then be made compliant.</a:t>
            </a:r>
          </a:p>
          <a:p>
            <a:pPr algn="ctr"/>
            <a:endParaRPr lang="en-GB" sz="1400" b="1"/>
          </a:p>
        </p:txBody>
      </p:sp>
      <p:pic>
        <p:nvPicPr>
          <p:cNvPr id="3" name="Picture 2">
            <a:extLst>
              <a:ext uri="{FF2B5EF4-FFF2-40B4-BE49-F238E27FC236}">
                <a16:creationId xmlns:a16="http://schemas.microsoft.com/office/drawing/2014/main" id="{B104E991-3EF1-46E7-90DB-573D2F02AE1D}"/>
              </a:ext>
            </a:extLst>
          </p:cNvPr>
          <p:cNvPicPr>
            <a:picLocks noChangeAspect="1"/>
          </p:cNvPicPr>
          <p:nvPr/>
        </p:nvPicPr>
        <p:blipFill rotWithShape="1">
          <a:blip r:embed="rId3"/>
          <a:srcRect b="65073"/>
          <a:stretch/>
        </p:blipFill>
        <p:spPr>
          <a:xfrm>
            <a:off x="7366845" y="1055172"/>
            <a:ext cx="2992536" cy="3168111"/>
          </a:xfrm>
          <a:prstGeom prst="rect">
            <a:avLst/>
          </a:prstGeom>
        </p:spPr>
      </p:pic>
      <p:sp>
        <p:nvSpPr>
          <p:cNvPr id="20" name="Rectangle 19">
            <a:extLst>
              <a:ext uri="{FF2B5EF4-FFF2-40B4-BE49-F238E27FC236}">
                <a16:creationId xmlns:a16="http://schemas.microsoft.com/office/drawing/2014/main" id="{C3507B04-B9F9-48DA-8E61-4231F6A20BC9}"/>
              </a:ext>
            </a:extLst>
          </p:cNvPr>
          <p:cNvSpPr/>
          <p:nvPr/>
        </p:nvSpPr>
        <p:spPr>
          <a:xfrm>
            <a:off x="7452020" y="1118268"/>
            <a:ext cx="2832411" cy="2991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DB0913AD-485B-4E91-8E69-14F5B2BC309E}"/>
              </a:ext>
            </a:extLst>
          </p:cNvPr>
          <p:cNvCxnSpPr>
            <a:cxnSpLocks/>
          </p:cNvCxnSpPr>
          <p:nvPr/>
        </p:nvCxnSpPr>
        <p:spPr>
          <a:xfrm>
            <a:off x="6307908" y="2455878"/>
            <a:ext cx="20347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52E4B5-E270-4E06-88C2-DE800FA1727B}"/>
              </a:ext>
            </a:extLst>
          </p:cNvPr>
          <p:cNvCxnSpPr>
            <a:cxnSpLocks/>
          </p:cNvCxnSpPr>
          <p:nvPr/>
        </p:nvCxnSpPr>
        <p:spPr>
          <a:xfrm>
            <a:off x="6349491" y="3903167"/>
            <a:ext cx="127393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00A118D9-B43A-4A96-B764-FEC63D658D7E}"/>
              </a:ext>
            </a:extLst>
          </p:cNvPr>
          <p:cNvSpPr>
            <a:spLocks noGrp="1"/>
          </p:cNvSpPr>
          <p:nvPr>
            <p:ph type="sldNum" sz="quarter" idx="12"/>
          </p:nvPr>
        </p:nvSpPr>
        <p:spPr/>
        <p:txBody>
          <a:bodyPr/>
          <a:lstStyle/>
          <a:p>
            <a:fld id="{6F0C9F74-ED7C-44EF-9CFC-67AAF3EFA2FB}" type="slidenum">
              <a:rPr lang="en-GB" smtClean="0"/>
              <a:t>8</a:t>
            </a:fld>
            <a:endParaRPr lang="en-GB"/>
          </a:p>
        </p:txBody>
      </p:sp>
    </p:spTree>
    <p:extLst>
      <p:ext uri="{BB962C8B-B14F-4D97-AF65-F5344CB8AC3E}">
        <p14:creationId xmlns:p14="http://schemas.microsoft.com/office/powerpoint/2010/main" val="397343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469D34-DF9E-4DBA-897A-739C61504F19}"/>
              </a:ext>
            </a:extLst>
          </p:cNvPr>
          <p:cNvSpPr/>
          <p:nvPr/>
        </p:nvSpPr>
        <p:spPr>
          <a:xfrm>
            <a:off x="669850" y="1971780"/>
            <a:ext cx="8320038" cy="4141344"/>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69541" y="389617"/>
            <a:ext cx="9340850" cy="785813"/>
          </a:xfrm>
        </p:spPr>
        <p:txBody>
          <a:bodyPr/>
          <a:lstStyle/>
          <a:p>
            <a:r>
              <a:rPr lang="en-US" sz="2800" b="1">
                <a:solidFill>
                  <a:srgbClr val="92D050"/>
                </a:solidFill>
                <a:latin typeface="+mn-lt"/>
              </a:rPr>
              <a:t>How To Complete Contact Details</a:t>
            </a:r>
            <a:r>
              <a:rPr lang="en-GB" sz="2800" b="1">
                <a:solidFill>
                  <a:srgbClr val="92D050"/>
                </a:solidFill>
                <a:latin typeface="+mn-lt"/>
              </a:rPr>
              <a:t>?</a:t>
            </a:r>
          </a:p>
        </p:txBody>
      </p:sp>
      <p:sp>
        <p:nvSpPr>
          <p:cNvPr id="13" name="TextBox 12">
            <a:extLst>
              <a:ext uri="{FF2B5EF4-FFF2-40B4-BE49-F238E27FC236}">
                <a16:creationId xmlns:a16="http://schemas.microsoft.com/office/drawing/2014/main" id="{4782E9A3-5508-4FED-A4DC-38CE369CE9B6}"/>
              </a:ext>
            </a:extLst>
          </p:cNvPr>
          <p:cNvSpPr txBox="1"/>
          <p:nvPr/>
        </p:nvSpPr>
        <p:spPr>
          <a:xfrm>
            <a:off x="673339" y="1021066"/>
            <a:ext cx="8514790" cy="800219"/>
          </a:xfrm>
          <a:prstGeom prst="rect">
            <a:avLst/>
          </a:prstGeom>
          <a:noFill/>
        </p:spPr>
        <p:txBody>
          <a:bodyPr wrap="square" lIns="91440" tIns="45720" rIns="91440" bIns="45720" rtlCol="0" anchor="t">
            <a:spAutoFit/>
          </a:bodyPr>
          <a:lstStyle/>
          <a:p>
            <a:r>
              <a:rPr lang="en-GB" sz="1600"/>
              <a:t>Contact details need to be verified, this will be through email and text message. If the worker doesn’t confirm email address, you can skip for 30 days while you get the worker to confirm.</a:t>
            </a:r>
          </a:p>
          <a:p>
            <a:endParaRPr lang="en-GB" sz="1400"/>
          </a:p>
        </p:txBody>
      </p:sp>
      <p:pic>
        <p:nvPicPr>
          <p:cNvPr id="3" name="Picture 2">
            <a:extLst>
              <a:ext uri="{FF2B5EF4-FFF2-40B4-BE49-F238E27FC236}">
                <a16:creationId xmlns:a16="http://schemas.microsoft.com/office/drawing/2014/main" id="{1631F738-967F-48A8-948E-13E4881FCB79}"/>
              </a:ext>
            </a:extLst>
          </p:cNvPr>
          <p:cNvPicPr>
            <a:picLocks noChangeAspect="1"/>
          </p:cNvPicPr>
          <p:nvPr/>
        </p:nvPicPr>
        <p:blipFill>
          <a:blip r:embed="rId3"/>
          <a:stretch>
            <a:fillRect/>
          </a:stretch>
        </p:blipFill>
        <p:spPr>
          <a:xfrm>
            <a:off x="767359" y="2083792"/>
            <a:ext cx="8098949" cy="3940843"/>
          </a:xfrm>
          <a:prstGeom prst="rect">
            <a:avLst/>
          </a:prstGeom>
        </p:spPr>
      </p:pic>
      <p:sp>
        <p:nvSpPr>
          <p:cNvPr id="14" name="Rectangle 13">
            <a:extLst>
              <a:ext uri="{FF2B5EF4-FFF2-40B4-BE49-F238E27FC236}">
                <a16:creationId xmlns:a16="http://schemas.microsoft.com/office/drawing/2014/main" id="{A8AB2EA5-AA2E-449D-8B07-3F39B39AD2BB}"/>
              </a:ext>
            </a:extLst>
          </p:cNvPr>
          <p:cNvSpPr/>
          <p:nvPr/>
        </p:nvSpPr>
        <p:spPr>
          <a:xfrm>
            <a:off x="3298250" y="3172082"/>
            <a:ext cx="2612126" cy="347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3403F76D-8267-4D74-BF6F-A2E4D8053E25}"/>
              </a:ext>
            </a:extLst>
          </p:cNvPr>
          <p:cNvCxnSpPr>
            <a:cxnSpLocks/>
          </p:cNvCxnSpPr>
          <p:nvPr/>
        </p:nvCxnSpPr>
        <p:spPr>
          <a:xfrm>
            <a:off x="5640574" y="1821285"/>
            <a:ext cx="0" cy="12609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F8242173-D64C-4FD7-B1D5-26F9A32E35AA}"/>
              </a:ext>
            </a:extLst>
          </p:cNvPr>
          <p:cNvSpPr>
            <a:spLocks noGrp="1"/>
          </p:cNvSpPr>
          <p:nvPr>
            <p:ph type="sldNum" sz="quarter" idx="12"/>
          </p:nvPr>
        </p:nvSpPr>
        <p:spPr/>
        <p:txBody>
          <a:bodyPr/>
          <a:lstStyle/>
          <a:p>
            <a:fld id="{6F0C9F74-ED7C-44EF-9CFC-67AAF3EFA2FB}" type="slidenum">
              <a:rPr lang="en-GB" smtClean="0"/>
              <a:t>9</a:t>
            </a:fld>
            <a:endParaRPr lang="en-GB"/>
          </a:p>
        </p:txBody>
      </p:sp>
    </p:spTree>
    <p:extLst>
      <p:ext uri="{BB962C8B-B14F-4D97-AF65-F5344CB8AC3E}">
        <p14:creationId xmlns:p14="http://schemas.microsoft.com/office/powerpoint/2010/main" val="611446832"/>
      </p:ext>
    </p:extLst>
  </p:cSld>
  <p:clrMapOvr>
    <a:masterClrMapping/>
  </p:clrMapOvr>
</p:sld>
</file>

<file path=ppt/theme/theme1.xml><?xml version="1.0" encoding="utf-8"?>
<a:theme xmlns:a="http://schemas.openxmlformats.org/drawingml/2006/main" name="Datum RP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um RPO" id="{B8EA2D41-39D4-4341-8448-009A78C1556E}" vid="{8D54C23A-4735-4D19-8E29-E61C7E74B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77365FC8DE7944A2563FFE46857E79" ma:contentTypeVersion="3" ma:contentTypeDescription="Create a new document." ma:contentTypeScope="" ma:versionID="2d3a542b1ec0b7df1b06dabc3ecbd701">
  <xsd:schema xmlns:xsd="http://www.w3.org/2001/XMLSchema" xmlns:xs="http://www.w3.org/2001/XMLSchema" xmlns:p="http://schemas.microsoft.com/office/2006/metadata/properties" xmlns:ns2="cf257fce-5729-47ad-83ee-ec8dd74adb1e" targetNamespace="http://schemas.microsoft.com/office/2006/metadata/properties" ma:root="true" ma:fieldsID="42073e7c676a8e3d45abca6baf935b58" ns2:_="">
    <xsd:import namespace="cf257fce-5729-47ad-83ee-ec8dd74adb1e"/>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57fce-5729-47ad-83ee-ec8dd74a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F64FB-C562-47B1-89F7-54B618F6771B}">
  <ds:schemaRefs>
    <ds:schemaRef ds:uri="http://schemas.microsoft.com/sharepoint/v3/contenttype/forms"/>
  </ds:schemaRefs>
</ds:datastoreItem>
</file>

<file path=customXml/itemProps2.xml><?xml version="1.0" encoding="utf-8"?>
<ds:datastoreItem xmlns:ds="http://schemas.openxmlformats.org/officeDocument/2006/customXml" ds:itemID="{0320008C-3147-4E55-AFB5-BDC38DDC7304}">
  <ds:schemaRefs>
    <ds:schemaRef ds:uri="05cf384e-a25a-4a0f-abb5-0b5cf90748ad"/>
    <ds:schemaRef ds:uri="96888899-159a-45ad-852c-33e632a19c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779074-3BDD-4F37-A704-86B09B8A8DD8}"/>
</file>

<file path=docProps/app.xml><?xml version="1.0" encoding="utf-8"?>
<Properties xmlns="http://schemas.openxmlformats.org/officeDocument/2006/extended-properties" xmlns:vt="http://schemas.openxmlformats.org/officeDocument/2006/docPropsVTypes">
  <Template>Datum RPO</Template>
  <TotalTime>12</TotalTime>
  <Words>1240</Words>
  <Application>Microsoft Office PowerPoint</Application>
  <PresentationFormat>Widescreen</PresentationFormat>
  <Paragraphs>182</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Datum RPO</vt:lpstr>
      <vt:lpstr>PowerPoint Presentation</vt:lpstr>
      <vt:lpstr>PowerPoint Presentation</vt:lpstr>
      <vt:lpstr>PowerPoint Presentation</vt:lpstr>
      <vt:lpstr>How To Fill Out The Workers Details?</vt:lpstr>
      <vt:lpstr>How To Fill Out The Workers Details?</vt:lpstr>
      <vt:lpstr>How To Fill Out The Workers Details?</vt:lpstr>
      <vt:lpstr>How Do I Fill Out The Workers Details?</vt:lpstr>
      <vt:lpstr>How To Reduce Incomplete Profile?</vt:lpstr>
      <vt:lpstr>How To Complete Contact Details?</vt:lpstr>
      <vt:lpstr>How To Complete Your Address?</vt:lpstr>
      <vt:lpstr>How To Complete Licence?</vt:lpstr>
      <vt:lpstr>How To Complete Licence Categories?</vt:lpstr>
      <vt:lpstr>How To Complete Licence Endorsements?</vt:lpstr>
      <vt:lpstr>How To Complete Licence Endorsements?</vt:lpstr>
      <vt:lpstr>How To Complete Your Tacho?</vt:lpstr>
      <vt:lpstr>How To Complete Your CPC/DQC?</vt:lpstr>
      <vt:lpstr>How To Complete Validations For Licence And Tacho?</vt:lpstr>
      <vt:lpstr>How To Upload Driving Licenses And Checks?</vt:lpstr>
      <vt:lpstr>How To Complete Skills And Experience?</vt:lpstr>
      <vt:lpstr>How To Complete Skills And Experience?</vt:lpstr>
      <vt:lpstr>How To Complete Validations For Skills?</vt:lpstr>
      <vt:lpstr>How To Validate The Workers Personal Information And Employment Status?</vt:lpstr>
      <vt:lpstr>How To Make The Worker Compliant?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Marshall</dc:creator>
  <cp:lastModifiedBy>Tina Hogan</cp:lastModifiedBy>
  <cp:revision>19</cp:revision>
  <dcterms:created xsi:type="dcterms:W3CDTF">2022-09-09T14:55:40Z</dcterms:created>
  <dcterms:modified xsi:type="dcterms:W3CDTF">2022-11-10T15:33:22Z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0x010100C477365FC8DE7944A2563FFE46857E79</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